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73" r:id="rId3"/>
  </p:sldMasterIdLst>
  <p:notesMasterIdLst>
    <p:notesMasterId r:id="rId35"/>
  </p:notesMasterIdLst>
  <p:handoutMasterIdLst>
    <p:handoutMasterId r:id="rId36"/>
  </p:handoutMasterIdLst>
  <p:sldIdLst>
    <p:sldId id="302" r:id="rId4"/>
    <p:sldId id="303" r:id="rId5"/>
    <p:sldId id="356" r:id="rId6"/>
    <p:sldId id="360" r:id="rId7"/>
    <p:sldId id="361" r:id="rId8"/>
    <p:sldId id="390" r:id="rId9"/>
    <p:sldId id="391" r:id="rId10"/>
    <p:sldId id="392" r:id="rId11"/>
    <p:sldId id="370" r:id="rId12"/>
    <p:sldId id="386" r:id="rId13"/>
    <p:sldId id="384" r:id="rId14"/>
    <p:sldId id="381" r:id="rId15"/>
    <p:sldId id="382" r:id="rId16"/>
    <p:sldId id="383" r:id="rId17"/>
    <p:sldId id="395" r:id="rId18"/>
    <p:sldId id="374" r:id="rId19"/>
    <p:sldId id="280" r:id="rId20"/>
    <p:sldId id="363" r:id="rId21"/>
    <p:sldId id="379" r:id="rId22"/>
    <p:sldId id="385" r:id="rId23"/>
    <p:sldId id="365" r:id="rId24"/>
    <p:sldId id="366" r:id="rId25"/>
    <p:sldId id="367" r:id="rId26"/>
    <p:sldId id="369" r:id="rId27"/>
    <p:sldId id="368" r:id="rId28"/>
    <p:sldId id="380" r:id="rId29"/>
    <p:sldId id="377" r:id="rId30"/>
    <p:sldId id="378" r:id="rId31"/>
    <p:sldId id="388" r:id="rId32"/>
    <p:sldId id="389" r:id="rId33"/>
    <p:sldId id="324" r:id="rId34"/>
  </p:sldIdLst>
  <p:sldSz cx="138176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7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2DAA9A"/>
    <a:srgbClr val="665BBC"/>
    <a:srgbClr val="38999F"/>
    <a:srgbClr val="735EA6"/>
    <a:srgbClr val="803BCA"/>
    <a:srgbClr val="E25FA5"/>
    <a:srgbClr val="AA308A"/>
    <a:srgbClr val="DF5FA5"/>
    <a:srgbClr val="E96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476" autoAdjust="0"/>
    <p:restoredTop sz="94384" autoAdjust="0"/>
  </p:normalViewPr>
  <p:slideViewPr>
    <p:cSldViewPr snapToGrid="0" showGuides="1">
      <p:cViewPr varScale="1">
        <p:scale>
          <a:sx n="59" d="100"/>
          <a:sy n="59" d="100"/>
        </p:scale>
        <p:origin x="210" y="72"/>
      </p:cViewPr>
      <p:guideLst>
        <p:guide orient="horz" pos="2448"/>
        <p:guide pos="7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270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72" Type="http://schemas.microsoft.com/office/2015/10/relationships/revisionInfo" Target="revisionInfo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0BDDF39-274E-435A-92A9-36A678E35B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09EAFCD-0F48-46CF-A953-BAB5D65ECA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A37C2-3395-46DA-9F44-151B616DB72C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D6C4CF8-45EC-4119-B155-5B6CB84F5F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8F058A-3CE2-4E45-A240-AD160DBE0A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2873C-D981-440A-A8A6-1D0077685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21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9DED9-8C43-4E9A-B63B-BAD6F8AF58C8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CA452-FAA3-42D1-838A-205540672B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892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1000" dirty="0" smtClean="0"/>
              <a:t>So what do we do?</a:t>
            </a:r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A5744-F473-4871-BDED-AF5441B46523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4972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A5744-F473-4871-BDED-AF5441B46523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551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8BDBB64E-CB07-4010-9195-A76F10B473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18546" y="-2583"/>
            <a:ext cx="7199056" cy="6692141"/>
          </a:xfrm>
          <a:custGeom>
            <a:avLst/>
            <a:gdLst>
              <a:gd name="connsiteX0" fmla="*/ 7199056 w 7199056"/>
              <a:gd name="connsiteY0" fmla="*/ 1854475 h 6692141"/>
              <a:gd name="connsiteX1" fmla="*/ 7199056 w 7199056"/>
              <a:gd name="connsiteY1" fmla="*/ 3793791 h 6692141"/>
              <a:gd name="connsiteX2" fmla="*/ 4822490 w 7199056"/>
              <a:gd name="connsiteY2" fmla="*/ 6170358 h 6692141"/>
              <a:gd name="connsiteX3" fmla="*/ 4822490 w 7199056"/>
              <a:gd name="connsiteY3" fmla="*/ 4231041 h 6692141"/>
              <a:gd name="connsiteX4" fmla="*/ 6729739 w 7199056"/>
              <a:gd name="connsiteY4" fmla="*/ 2691 h 6692141"/>
              <a:gd name="connsiteX5" fmla="*/ 7199055 w 7199056"/>
              <a:gd name="connsiteY5" fmla="*/ 2691 h 6692141"/>
              <a:gd name="connsiteX6" fmla="*/ 7199055 w 7199056"/>
              <a:gd name="connsiteY6" fmla="*/ 1719018 h 6692141"/>
              <a:gd name="connsiteX7" fmla="*/ 2225932 w 7199056"/>
              <a:gd name="connsiteY7" fmla="*/ 6692141 h 6692141"/>
              <a:gd name="connsiteX8" fmla="*/ 2225932 w 7199056"/>
              <a:gd name="connsiteY8" fmla="*/ 4506497 h 6692141"/>
              <a:gd name="connsiteX9" fmla="*/ 2811794 w 7199056"/>
              <a:gd name="connsiteY9" fmla="*/ 2691 h 6692141"/>
              <a:gd name="connsiteX10" fmla="*/ 4331635 w 7199056"/>
              <a:gd name="connsiteY10" fmla="*/ 2691 h 6692141"/>
              <a:gd name="connsiteX11" fmla="*/ 0 w 7199056"/>
              <a:gd name="connsiteY11" fmla="*/ 4334326 h 6692141"/>
              <a:gd name="connsiteX12" fmla="*/ 0 w 7199056"/>
              <a:gd name="connsiteY12" fmla="*/ 2814485 h 6692141"/>
              <a:gd name="connsiteX13" fmla="*/ 4460315 w 7199056"/>
              <a:gd name="connsiteY13" fmla="*/ 0 h 6692141"/>
              <a:gd name="connsiteX14" fmla="*/ 6624854 w 7199056"/>
              <a:gd name="connsiteY14" fmla="*/ 0 h 6692141"/>
              <a:gd name="connsiteX15" fmla="*/ 0 w 7199056"/>
              <a:gd name="connsiteY15" fmla="*/ 6689451 h 6692141"/>
              <a:gd name="connsiteX16" fmla="*/ 0 w 7199056"/>
              <a:gd name="connsiteY16" fmla="*/ 4503807 h 669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199056" h="6692141">
                <a:moveTo>
                  <a:pt x="7199056" y="1854475"/>
                </a:moveTo>
                <a:lnTo>
                  <a:pt x="7199056" y="3793791"/>
                </a:lnTo>
                <a:lnTo>
                  <a:pt x="4822490" y="6170358"/>
                </a:lnTo>
                <a:lnTo>
                  <a:pt x="4822490" y="4231041"/>
                </a:lnTo>
                <a:close/>
                <a:moveTo>
                  <a:pt x="6729739" y="2691"/>
                </a:moveTo>
                <a:lnTo>
                  <a:pt x="7199055" y="2691"/>
                </a:lnTo>
                <a:lnTo>
                  <a:pt x="7199055" y="1719018"/>
                </a:lnTo>
                <a:lnTo>
                  <a:pt x="2225932" y="6692141"/>
                </a:lnTo>
                <a:lnTo>
                  <a:pt x="2225932" y="4506497"/>
                </a:lnTo>
                <a:close/>
                <a:moveTo>
                  <a:pt x="2811794" y="2691"/>
                </a:moveTo>
                <a:lnTo>
                  <a:pt x="4331635" y="2691"/>
                </a:lnTo>
                <a:lnTo>
                  <a:pt x="0" y="4334326"/>
                </a:lnTo>
                <a:lnTo>
                  <a:pt x="0" y="2814485"/>
                </a:lnTo>
                <a:close/>
                <a:moveTo>
                  <a:pt x="4460315" y="0"/>
                </a:moveTo>
                <a:lnTo>
                  <a:pt x="6624854" y="0"/>
                </a:lnTo>
                <a:lnTo>
                  <a:pt x="0" y="6689451"/>
                </a:lnTo>
                <a:lnTo>
                  <a:pt x="0" y="4503807"/>
                </a:lnTo>
                <a:close/>
              </a:path>
            </a:pathLst>
          </a:custGeom>
          <a:effectLst>
            <a:glow rad="1016000">
              <a:schemeClr val="bg1">
                <a:alpha val="40000"/>
              </a:schemeClr>
            </a:glo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3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E0E14AF7-BBC2-4C9B-BC51-919020FE8C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23874" cy="7772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99A79CE-11F1-44B4-BDD9-CAF0344E88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61937" y="1166812"/>
            <a:ext cx="4813217" cy="54387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8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xmlns="" id="{AB2A3583-E593-462C-8DEC-1186D5F402E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3817600" cy="7772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xmlns="" id="{C74D03EC-D309-4913-8027-71CCBCCAC9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50368" y="1827385"/>
            <a:ext cx="11169315" cy="5307240"/>
          </a:xfrm>
          <a:custGeom>
            <a:avLst/>
            <a:gdLst>
              <a:gd name="connsiteX0" fmla="*/ 4997114 w 11169315"/>
              <a:gd name="connsiteY0" fmla="*/ 4392840 h 5307240"/>
              <a:gd name="connsiteX1" fmla="*/ 8450177 w 11169315"/>
              <a:gd name="connsiteY1" fmla="*/ 4392840 h 5307240"/>
              <a:gd name="connsiteX2" fmla="*/ 8221577 w 11169315"/>
              <a:gd name="connsiteY2" fmla="*/ 5307240 h 5307240"/>
              <a:gd name="connsiteX3" fmla="*/ 4768514 w 11169315"/>
              <a:gd name="connsiteY3" fmla="*/ 5307240 h 5307240"/>
              <a:gd name="connsiteX4" fmla="*/ 1315451 w 11169315"/>
              <a:gd name="connsiteY4" fmla="*/ 4379816 h 5307240"/>
              <a:gd name="connsiteX5" fmla="*/ 4768514 w 11169315"/>
              <a:gd name="connsiteY5" fmla="*/ 4379816 h 5307240"/>
              <a:gd name="connsiteX6" fmla="*/ 4539914 w 11169315"/>
              <a:gd name="connsiteY6" fmla="*/ 5294216 h 5307240"/>
              <a:gd name="connsiteX7" fmla="*/ 1086852 w 11169315"/>
              <a:gd name="connsiteY7" fmla="*/ 5294216 h 5307240"/>
              <a:gd name="connsiteX8" fmla="*/ 3793956 w 11169315"/>
              <a:gd name="connsiteY8" fmla="*/ 3302735 h 5307240"/>
              <a:gd name="connsiteX9" fmla="*/ 7247019 w 11169315"/>
              <a:gd name="connsiteY9" fmla="*/ 3302735 h 5307240"/>
              <a:gd name="connsiteX10" fmla="*/ 7018419 w 11169315"/>
              <a:gd name="connsiteY10" fmla="*/ 4217135 h 5307240"/>
              <a:gd name="connsiteX11" fmla="*/ 3565356 w 11169315"/>
              <a:gd name="connsiteY11" fmla="*/ 4217135 h 5307240"/>
              <a:gd name="connsiteX12" fmla="*/ 7475619 w 11169315"/>
              <a:gd name="connsiteY12" fmla="*/ 3289711 h 5307240"/>
              <a:gd name="connsiteX13" fmla="*/ 10928682 w 11169315"/>
              <a:gd name="connsiteY13" fmla="*/ 3289711 h 5307240"/>
              <a:gd name="connsiteX14" fmla="*/ 10700082 w 11169315"/>
              <a:gd name="connsiteY14" fmla="*/ 4204111 h 5307240"/>
              <a:gd name="connsiteX15" fmla="*/ 7247019 w 11169315"/>
              <a:gd name="connsiteY15" fmla="*/ 4204111 h 5307240"/>
              <a:gd name="connsiteX16" fmla="*/ 4034590 w 11169315"/>
              <a:gd name="connsiteY16" fmla="*/ 2225654 h 5307240"/>
              <a:gd name="connsiteX17" fmla="*/ 7487652 w 11169315"/>
              <a:gd name="connsiteY17" fmla="*/ 2225654 h 5307240"/>
              <a:gd name="connsiteX18" fmla="*/ 7259052 w 11169315"/>
              <a:gd name="connsiteY18" fmla="*/ 3140054 h 5307240"/>
              <a:gd name="connsiteX19" fmla="*/ 3805989 w 11169315"/>
              <a:gd name="connsiteY19" fmla="*/ 3140054 h 5307240"/>
              <a:gd name="connsiteX20" fmla="*/ 7716252 w 11169315"/>
              <a:gd name="connsiteY20" fmla="*/ 2212630 h 5307240"/>
              <a:gd name="connsiteX21" fmla="*/ 11169315 w 11169315"/>
              <a:gd name="connsiteY21" fmla="*/ 2212630 h 5307240"/>
              <a:gd name="connsiteX22" fmla="*/ 10940715 w 11169315"/>
              <a:gd name="connsiteY22" fmla="*/ 3127030 h 5307240"/>
              <a:gd name="connsiteX23" fmla="*/ 7487652 w 11169315"/>
              <a:gd name="connsiteY23" fmla="*/ 3127030 h 5307240"/>
              <a:gd name="connsiteX24" fmla="*/ 228600 w 11169315"/>
              <a:gd name="connsiteY24" fmla="*/ 2212630 h 5307240"/>
              <a:gd name="connsiteX25" fmla="*/ 3681662 w 11169315"/>
              <a:gd name="connsiteY25" fmla="*/ 2212630 h 5307240"/>
              <a:gd name="connsiteX26" fmla="*/ 3453062 w 11169315"/>
              <a:gd name="connsiteY26" fmla="*/ 3127030 h 5307240"/>
              <a:gd name="connsiteX27" fmla="*/ 0 w 11169315"/>
              <a:gd name="connsiteY27" fmla="*/ 3127030 h 5307240"/>
              <a:gd name="connsiteX28" fmla="*/ 6721642 w 11169315"/>
              <a:gd name="connsiteY28" fmla="*/ 1112827 h 5307240"/>
              <a:gd name="connsiteX29" fmla="*/ 10174705 w 11169315"/>
              <a:gd name="connsiteY29" fmla="*/ 1112827 h 5307240"/>
              <a:gd name="connsiteX30" fmla="*/ 9946105 w 11169315"/>
              <a:gd name="connsiteY30" fmla="*/ 2027227 h 5307240"/>
              <a:gd name="connsiteX31" fmla="*/ 6493042 w 11169315"/>
              <a:gd name="connsiteY31" fmla="*/ 2027227 h 5307240"/>
              <a:gd name="connsiteX32" fmla="*/ 3039979 w 11169315"/>
              <a:gd name="connsiteY32" fmla="*/ 1106315 h 5307240"/>
              <a:gd name="connsiteX33" fmla="*/ 6493042 w 11169315"/>
              <a:gd name="connsiteY33" fmla="*/ 1106315 h 5307240"/>
              <a:gd name="connsiteX34" fmla="*/ 6264442 w 11169315"/>
              <a:gd name="connsiteY34" fmla="*/ 2020715 h 5307240"/>
              <a:gd name="connsiteX35" fmla="*/ 2811380 w 11169315"/>
              <a:gd name="connsiteY35" fmla="*/ 2020715 h 5307240"/>
              <a:gd name="connsiteX36" fmla="*/ 4539916 w 11169315"/>
              <a:gd name="connsiteY36" fmla="*/ 0 h 5307240"/>
              <a:gd name="connsiteX37" fmla="*/ 7992979 w 11169315"/>
              <a:gd name="connsiteY37" fmla="*/ 0 h 5307240"/>
              <a:gd name="connsiteX38" fmla="*/ 7764379 w 11169315"/>
              <a:gd name="connsiteY38" fmla="*/ 914400 h 5307240"/>
              <a:gd name="connsiteX39" fmla="*/ 4311317 w 11169315"/>
              <a:gd name="connsiteY39" fmla="*/ 914400 h 530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169315" h="5307240">
                <a:moveTo>
                  <a:pt x="4997114" y="4392840"/>
                </a:moveTo>
                <a:lnTo>
                  <a:pt x="8450177" y="4392840"/>
                </a:lnTo>
                <a:lnTo>
                  <a:pt x="8221577" y="5307240"/>
                </a:lnTo>
                <a:lnTo>
                  <a:pt x="4768514" y="5307240"/>
                </a:lnTo>
                <a:close/>
                <a:moveTo>
                  <a:pt x="1315451" y="4379816"/>
                </a:moveTo>
                <a:lnTo>
                  <a:pt x="4768514" y="4379816"/>
                </a:lnTo>
                <a:lnTo>
                  <a:pt x="4539914" y="5294216"/>
                </a:lnTo>
                <a:lnTo>
                  <a:pt x="1086852" y="5294216"/>
                </a:lnTo>
                <a:close/>
                <a:moveTo>
                  <a:pt x="3793956" y="3302735"/>
                </a:moveTo>
                <a:lnTo>
                  <a:pt x="7247019" y="3302735"/>
                </a:lnTo>
                <a:lnTo>
                  <a:pt x="7018419" y="4217135"/>
                </a:lnTo>
                <a:lnTo>
                  <a:pt x="3565356" y="4217135"/>
                </a:lnTo>
                <a:close/>
                <a:moveTo>
                  <a:pt x="7475619" y="3289711"/>
                </a:moveTo>
                <a:lnTo>
                  <a:pt x="10928682" y="3289711"/>
                </a:lnTo>
                <a:lnTo>
                  <a:pt x="10700082" y="4204111"/>
                </a:lnTo>
                <a:lnTo>
                  <a:pt x="7247019" y="4204111"/>
                </a:lnTo>
                <a:close/>
                <a:moveTo>
                  <a:pt x="4034590" y="2225654"/>
                </a:moveTo>
                <a:lnTo>
                  <a:pt x="7487652" y="2225654"/>
                </a:lnTo>
                <a:lnTo>
                  <a:pt x="7259052" y="3140054"/>
                </a:lnTo>
                <a:lnTo>
                  <a:pt x="3805989" y="3140054"/>
                </a:lnTo>
                <a:close/>
                <a:moveTo>
                  <a:pt x="7716252" y="2212630"/>
                </a:moveTo>
                <a:lnTo>
                  <a:pt x="11169315" y="2212630"/>
                </a:lnTo>
                <a:lnTo>
                  <a:pt x="10940715" y="3127030"/>
                </a:lnTo>
                <a:lnTo>
                  <a:pt x="7487652" y="3127030"/>
                </a:lnTo>
                <a:close/>
                <a:moveTo>
                  <a:pt x="228600" y="2212630"/>
                </a:moveTo>
                <a:lnTo>
                  <a:pt x="3681662" y="2212630"/>
                </a:lnTo>
                <a:lnTo>
                  <a:pt x="3453062" y="3127030"/>
                </a:lnTo>
                <a:lnTo>
                  <a:pt x="0" y="3127030"/>
                </a:lnTo>
                <a:close/>
                <a:moveTo>
                  <a:pt x="6721642" y="1112827"/>
                </a:moveTo>
                <a:lnTo>
                  <a:pt x="10174705" y="1112827"/>
                </a:lnTo>
                <a:lnTo>
                  <a:pt x="9946105" y="2027227"/>
                </a:lnTo>
                <a:lnTo>
                  <a:pt x="6493042" y="2027227"/>
                </a:lnTo>
                <a:close/>
                <a:moveTo>
                  <a:pt x="3039979" y="1106315"/>
                </a:moveTo>
                <a:lnTo>
                  <a:pt x="6493042" y="1106315"/>
                </a:lnTo>
                <a:lnTo>
                  <a:pt x="6264442" y="2020715"/>
                </a:lnTo>
                <a:lnTo>
                  <a:pt x="2811380" y="2020715"/>
                </a:lnTo>
                <a:close/>
                <a:moveTo>
                  <a:pt x="4539916" y="0"/>
                </a:moveTo>
                <a:lnTo>
                  <a:pt x="7992979" y="0"/>
                </a:lnTo>
                <a:lnTo>
                  <a:pt x="7764379" y="914400"/>
                </a:lnTo>
                <a:lnTo>
                  <a:pt x="4311317" y="914400"/>
                </a:lnTo>
                <a:close/>
              </a:path>
            </a:pathLst>
          </a:custGeom>
          <a:effectLst>
            <a:glow rad="317500">
              <a:schemeClr val="bg1">
                <a:alpha val="75000"/>
              </a:schemeClr>
            </a:glow>
            <a:outerShdw blurRad="50800" dist="50800" dir="5400000" sx="55000" sy="55000" algn="ctr" rotWithShape="0">
              <a:schemeClr val="bg1"/>
            </a:outerShdw>
          </a:effectLst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9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D69F1932-2163-460F-ADCB-EF90040BAC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506131" y="-4236"/>
            <a:ext cx="11311468" cy="7776636"/>
          </a:xfrm>
          <a:custGeom>
            <a:avLst/>
            <a:gdLst>
              <a:gd name="connsiteX0" fmla="*/ 7734301 w 11311468"/>
              <a:gd name="connsiteY0" fmla="*/ 4236 h 7776636"/>
              <a:gd name="connsiteX1" fmla="*/ 11311468 w 11311468"/>
              <a:gd name="connsiteY1" fmla="*/ 4236 h 7776636"/>
              <a:gd name="connsiteX2" fmla="*/ 11311468 w 11311468"/>
              <a:gd name="connsiteY2" fmla="*/ 7776636 h 7776636"/>
              <a:gd name="connsiteX3" fmla="*/ 7734301 w 11311468"/>
              <a:gd name="connsiteY3" fmla="*/ 7776636 h 7776636"/>
              <a:gd name="connsiteX4" fmla="*/ 7734299 w 11311468"/>
              <a:gd name="connsiteY4" fmla="*/ 0 h 7776636"/>
              <a:gd name="connsiteX5" fmla="*/ 7734299 w 11311468"/>
              <a:gd name="connsiteY5" fmla="*/ 7776636 h 7776636"/>
              <a:gd name="connsiteX6" fmla="*/ 0 w 11311468"/>
              <a:gd name="connsiteY6" fmla="*/ 7776636 h 7776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11468" h="7776636">
                <a:moveTo>
                  <a:pt x="7734301" y="4236"/>
                </a:moveTo>
                <a:lnTo>
                  <a:pt x="11311468" y="4236"/>
                </a:lnTo>
                <a:lnTo>
                  <a:pt x="11311468" y="7776636"/>
                </a:lnTo>
                <a:lnTo>
                  <a:pt x="7734301" y="7776636"/>
                </a:lnTo>
                <a:close/>
                <a:moveTo>
                  <a:pt x="7734299" y="0"/>
                </a:moveTo>
                <a:lnTo>
                  <a:pt x="7734299" y="7776636"/>
                </a:lnTo>
                <a:lnTo>
                  <a:pt x="0" y="777663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66768A7D-0A3B-4493-8990-18B4A76408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6500" y="800097"/>
            <a:ext cx="6299200" cy="6299200"/>
          </a:xfrm>
          <a:custGeom>
            <a:avLst/>
            <a:gdLst>
              <a:gd name="connsiteX0" fmla="*/ 3149600 w 6299200"/>
              <a:gd name="connsiteY0" fmla="*/ 0 h 6299200"/>
              <a:gd name="connsiteX1" fmla="*/ 6299200 w 6299200"/>
              <a:gd name="connsiteY1" fmla="*/ 3149600 h 6299200"/>
              <a:gd name="connsiteX2" fmla="*/ 3149600 w 6299200"/>
              <a:gd name="connsiteY2" fmla="*/ 6299200 h 6299200"/>
              <a:gd name="connsiteX3" fmla="*/ 0 w 6299200"/>
              <a:gd name="connsiteY3" fmla="*/ 3149600 h 629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9200" h="6299200">
                <a:moveTo>
                  <a:pt x="3149600" y="0"/>
                </a:moveTo>
                <a:lnTo>
                  <a:pt x="6299200" y="3149600"/>
                </a:lnTo>
                <a:lnTo>
                  <a:pt x="3149600" y="6299200"/>
                </a:lnTo>
                <a:lnTo>
                  <a:pt x="0" y="3149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96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8572623A-FAFD-4F9E-BAF7-58F5C06252A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78853" y="1925049"/>
            <a:ext cx="5261801" cy="4539919"/>
          </a:xfrm>
          <a:custGeom>
            <a:avLst/>
            <a:gdLst>
              <a:gd name="connsiteX0" fmla="*/ 24972 w 5261801"/>
              <a:gd name="connsiteY0" fmla="*/ 0 h 4539919"/>
              <a:gd name="connsiteX1" fmla="*/ 770533 w 5261801"/>
              <a:gd name="connsiteY1" fmla="*/ 2205365 h 4539919"/>
              <a:gd name="connsiteX2" fmla="*/ 4092341 w 5261801"/>
              <a:gd name="connsiteY2" fmla="*/ 2035302 h 4539919"/>
              <a:gd name="connsiteX3" fmla="*/ 5061276 w 5261801"/>
              <a:gd name="connsiteY3" fmla="*/ 3695622 h 4539919"/>
              <a:gd name="connsiteX4" fmla="*/ 2117528 w 5261801"/>
              <a:gd name="connsiteY4" fmla="*/ 4513509 h 4539919"/>
              <a:gd name="connsiteX5" fmla="*/ 0 w 5261801"/>
              <a:gd name="connsiteY5" fmla="*/ 3172313 h 4539919"/>
              <a:gd name="connsiteX6" fmla="*/ 0 w 5261801"/>
              <a:gd name="connsiteY6" fmla="*/ 1804841 h 453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1801" h="4539919">
                <a:moveTo>
                  <a:pt x="24972" y="0"/>
                </a:moveTo>
                <a:lnTo>
                  <a:pt x="770533" y="2205365"/>
                </a:lnTo>
                <a:cubicBezTo>
                  <a:pt x="1658002" y="1744058"/>
                  <a:pt x="3048788" y="1672856"/>
                  <a:pt x="4092341" y="2035302"/>
                </a:cubicBezTo>
                <a:cubicBezTo>
                  <a:pt x="5135894" y="2397748"/>
                  <a:pt x="5541571" y="3092896"/>
                  <a:pt x="5061276" y="3695622"/>
                </a:cubicBezTo>
                <a:cubicBezTo>
                  <a:pt x="4580982" y="4298348"/>
                  <a:pt x="3348483" y="4640783"/>
                  <a:pt x="2117528" y="4513509"/>
                </a:cubicBezTo>
                <a:cubicBezTo>
                  <a:pt x="886574" y="4386234"/>
                  <a:pt x="0" y="3824699"/>
                  <a:pt x="0" y="3172313"/>
                </a:cubicBezTo>
                <a:lnTo>
                  <a:pt x="0" y="180484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7566AD20-4D17-4CBB-AC53-94DE38C6F9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51283" y="1925048"/>
            <a:ext cx="5462347" cy="4539919"/>
          </a:xfrm>
          <a:custGeom>
            <a:avLst/>
            <a:gdLst>
              <a:gd name="connsiteX0" fmla="*/ 5436423 w 5462347"/>
              <a:gd name="connsiteY0" fmla="*/ 0 h 4539919"/>
              <a:gd name="connsiteX1" fmla="*/ 5462347 w 5462347"/>
              <a:gd name="connsiteY1" fmla="*/ 1804841 h 4539919"/>
              <a:gd name="connsiteX2" fmla="*/ 5462347 w 5462347"/>
              <a:gd name="connsiteY2" fmla="*/ 3172313 h 4539919"/>
              <a:gd name="connsiteX3" fmla="*/ 3264112 w 5462347"/>
              <a:gd name="connsiteY3" fmla="*/ 4513509 h 4539919"/>
              <a:gd name="connsiteX4" fmla="*/ 208169 w 5462347"/>
              <a:gd name="connsiteY4" fmla="*/ 3695622 h 4539919"/>
              <a:gd name="connsiteX5" fmla="*/ 1214033 w 5462347"/>
              <a:gd name="connsiteY5" fmla="*/ 2035302 h 4539919"/>
              <a:gd name="connsiteX6" fmla="*/ 4662446 w 5462347"/>
              <a:gd name="connsiteY6" fmla="*/ 2205365 h 453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2347" h="4539919">
                <a:moveTo>
                  <a:pt x="5436423" y="0"/>
                </a:moveTo>
                <a:lnTo>
                  <a:pt x="5462347" y="1804841"/>
                </a:lnTo>
                <a:lnTo>
                  <a:pt x="5462347" y="3172313"/>
                </a:lnTo>
                <a:cubicBezTo>
                  <a:pt x="5462347" y="3824699"/>
                  <a:pt x="4541982" y="4386234"/>
                  <a:pt x="3264112" y="4513509"/>
                </a:cubicBezTo>
                <a:cubicBezTo>
                  <a:pt x="1986242" y="4640783"/>
                  <a:pt x="706769" y="4298348"/>
                  <a:pt x="208169" y="3695622"/>
                </a:cubicBezTo>
                <a:cubicBezTo>
                  <a:pt x="-290432" y="3092896"/>
                  <a:pt x="130707" y="2397748"/>
                  <a:pt x="1214033" y="2035302"/>
                </a:cubicBezTo>
                <a:cubicBezTo>
                  <a:pt x="2297359" y="1672855"/>
                  <a:pt x="3741152" y="1744059"/>
                  <a:pt x="4662446" y="220536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xmlns="" id="{1F31D740-BF71-4C5D-B791-DE458A603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0BAF4254-C556-4806-AB97-1CD8E2A8282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04947" y="6584615"/>
            <a:ext cx="6053138" cy="6588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xmlns="" id="{CA6DA768-3C8D-47A6-92CA-6D8A387F90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34475" y="6584615"/>
            <a:ext cx="6053138" cy="6588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649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4" grpId="0"/>
      <p:bldP spid="1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B3B6E84E-263A-40F5-BC04-9199C3C5D6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3817600" cy="7772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3982AEC8-6FCE-47C4-A0B5-55BD3E9038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685800"/>
            <a:ext cx="9144002" cy="6324600"/>
          </a:xfrm>
          <a:custGeom>
            <a:avLst/>
            <a:gdLst>
              <a:gd name="connsiteX0" fmla="*/ 0 w 9144002"/>
              <a:gd name="connsiteY0" fmla="*/ 0 h 6324600"/>
              <a:gd name="connsiteX1" fmla="*/ 6958307 w 9144002"/>
              <a:gd name="connsiteY1" fmla="*/ 0 h 6324600"/>
              <a:gd name="connsiteX2" fmla="*/ 9144002 w 9144002"/>
              <a:gd name="connsiteY2" fmla="*/ 6282436 h 6324600"/>
              <a:gd name="connsiteX3" fmla="*/ 1454275 w 9144002"/>
              <a:gd name="connsiteY3" fmla="*/ 6324600 h 632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2" h="6324600">
                <a:moveTo>
                  <a:pt x="0" y="0"/>
                </a:moveTo>
                <a:lnTo>
                  <a:pt x="6958307" y="0"/>
                </a:lnTo>
                <a:lnTo>
                  <a:pt x="9144002" y="6282436"/>
                </a:lnTo>
                <a:lnTo>
                  <a:pt x="1454275" y="6324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16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206876E4-ADF6-44F7-B610-66F00A251C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3811250" cy="7772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CFBD6A8F-314B-4F0D-A716-FEDD6CA1A6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67248" y="685800"/>
            <a:ext cx="9144002" cy="6324600"/>
          </a:xfrm>
          <a:custGeom>
            <a:avLst/>
            <a:gdLst>
              <a:gd name="connsiteX0" fmla="*/ 2185695 w 9144002"/>
              <a:gd name="connsiteY0" fmla="*/ 0 h 6324600"/>
              <a:gd name="connsiteX1" fmla="*/ 9144002 w 9144002"/>
              <a:gd name="connsiteY1" fmla="*/ 0 h 6324600"/>
              <a:gd name="connsiteX2" fmla="*/ 7689727 w 9144002"/>
              <a:gd name="connsiteY2" fmla="*/ 6324600 h 6324600"/>
              <a:gd name="connsiteX3" fmla="*/ 0 w 9144002"/>
              <a:gd name="connsiteY3" fmla="*/ 6282436 h 632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2" h="6324600">
                <a:moveTo>
                  <a:pt x="2185695" y="0"/>
                </a:moveTo>
                <a:lnTo>
                  <a:pt x="9144002" y="0"/>
                </a:lnTo>
                <a:lnTo>
                  <a:pt x="7689727" y="6324600"/>
                </a:lnTo>
                <a:lnTo>
                  <a:pt x="0" y="628243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48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22CA669F-0EA7-4113-B58E-8C8D4D1018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677150" cy="7772400"/>
          </a:xfrm>
          <a:custGeom>
            <a:avLst/>
            <a:gdLst>
              <a:gd name="connsiteX0" fmla="*/ 5200650 w 7677150"/>
              <a:gd name="connsiteY0" fmla="*/ 4838700 h 7772400"/>
              <a:gd name="connsiteX1" fmla="*/ 7677150 w 7677150"/>
              <a:gd name="connsiteY1" fmla="*/ 4838700 h 7772400"/>
              <a:gd name="connsiteX2" fmla="*/ 5200650 w 7677150"/>
              <a:gd name="connsiteY2" fmla="*/ 7315200 h 7772400"/>
              <a:gd name="connsiteX3" fmla="*/ 2571750 w 7677150"/>
              <a:gd name="connsiteY3" fmla="*/ 4838700 h 7772400"/>
              <a:gd name="connsiteX4" fmla="*/ 5048250 w 7677150"/>
              <a:gd name="connsiteY4" fmla="*/ 4838700 h 7772400"/>
              <a:gd name="connsiteX5" fmla="*/ 5048250 w 7677150"/>
              <a:gd name="connsiteY5" fmla="*/ 7315200 h 7772400"/>
              <a:gd name="connsiteX6" fmla="*/ 5200650 w 7677150"/>
              <a:gd name="connsiteY6" fmla="*/ 2209800 h 7772400"/>
              <a:gd name="connsiteX7" fmla="*/ 7677150 w 7677150"/>
              <a:gd name="connsiteY7" fmla="*/ 4686300 h 7772400"/>
              <a:gd name="connsiteX8" fmla="*/ 5200650 w 7677150"/>
              <a:gd name="connsiteY8" fmla="*/ 4686300 h 7772400"/>
              <a:gd name="connsiteX9" fmla="*/ 5048250 w 7677150"/>
              <a:gd name="connsiteY9" fmla="*/ 2209800 h 7772400"/>
              <a:gd name="connsiteX10" fmla="*/ 5048250 w 7677150"/>
              <a:gd name="connsiteY10" fmla="*/ 4686300 h 7772400"/>
              <a:gd name="connsiteX11" fmla="*/ 2571750 w 7677150"/>
              <a:gd name="connsiteY11" fmla="*/ 4686300 h 7772400"/>
              <a:gd name="connsiteX12" fmla="*/ 0 w 7677150"/>
              <a:gd name="connsiteY12" fmla="*/ 0 h 7772400"/>
              <a:gd name="connsiteX13" fmla="*/ 5048250 w 7677150"/>
              <a:gd name="connsiteY13" fmla="*/ 0 h 7772400"/>
              <a:gd name="connsiteX14" fmla="*/ 5048250 w 7677150"/>
              <a:gd name="connsiteY14" fmla="*/ 1910200 h 7772400"/>
              <a:gd name="connsiteX15" fmla="*/ 2266950 w 7677150"/>
              <a:gd name="connsiteY15" fmla="*/ 4755356 h 7772400"/>
              <a:gd name="connsiteX16" fmla="*/ 5048250 w 7677150"/>
              <a:gd name="connsiteY16" fmla="*/ 7600513 h 7772400"/>
              <a:gd name="connsiteX17" fmla="*/ 5048250 w 7677150"/>
              <a:gd name="connsiteY17" fmla="*/ 7772400 h 7772400"/>
              <a:gd name="connsiteX18" fmla="*/ 0 w 7677150"/>
              <a:gd name="connsiteY18" fmla="*/ 7772400 h 777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77150" h="7772400">
                <a:moveTo>
                  <a:pt x="5200650" y="4838700"/>
                </a:moveTo>
                <a:lnTo>
                  <a:pt x="7677150" y="4838700"/>
                </a:lnTo>
                <a:lnTo>
                  <a:pt x="5200650" y="7315200"/>
                </a:lnTo>
                <a:close/>
                <a:moveTo>
                  <a:pt x="2571750" y="4838700"/>
                </a:moveTo>
                <a:lnTo>
                  <a:pt x="5048250" y="4838700"/>
                </a:lnTo>
                <a:lnTo>
                  <a:pt x="5048250" y="7315200"/>
                </a:lnTo>
                <a:close/>
                <a:moveTo>
                  <a:pt x="5200650" y="2209800"/>
                </a:moveTo>
                <a:lnTo>
                  <a:pt x="7677150" y="4686300"/>
                </a:lnTo>
                <a:lnTo>
                  <a:pt x="5200650" y="4686300"/>
                </a:lnTo>
                <a:close/>
                <a:moveTo>
                  <a:pt x="5048250" y="2209800"/>
                </a:moveTo>
                <a:lnTo>
                  <a:pt x="5048250" y="4686300"/>
                </a:lnTo>
                <a:lnTo>
                  <a:pt x="2571750" y="4686300"/>
                </a:lnTo>
                <a:close/>
                <a:moveTo>
                  <a:pt x="0" y="0"/>
                </a:moveTo>
                <a:lnTo>
                  <a:pt x="5048250" y="0"/>
                </a:lnTo>
                <a:lnTo>
                  <a:pt x="5048250" y="1910200"/>
                </a:lnTo>
                <a:lnTo>
                  <a:pt x="2266950" y="4755356"/>
                </a:lnTo>
                <a:lnTo>
                  <a:pt x="5048250" y="7600513"/>
                </a:lnTo>
                <a:lnTo>
                  <a:pt x="5048250" y="7772400"/>
                </a:lnTo>
                <a:lnTo>
                  <a:pt x="0" y="7772400"/>
                </a:lnTo>
                <a:close/>
              </a:path>
            </a:pathLst>
          </a:custGeom>
          <a:ln w="38100">
            <a:solidFill>
              <a:schemeClr val="bg1"/>
            </a:solidFill>
          </a:ln>
          <a:effectLst/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6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36AF901B-29B1-4B1F-9344-74D1FF2A0F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34100" y="0"/>
            <a:ext cx="7677150" cy="7772400"/>
          </a:xfrm>
          <a:custGeom>
            <a:avLst/>
            <a:gdLst>
              <a:gd name="connsiteX0" fmla="*/ 2628900 w 7677150"/>
              <a:gd name="connsiteY0" fmla="*/ 4838700 h 7772400"/>
              <a:gd name="connsiteX1" fmla="*/ 5105400 w 7677150"/>
              <a:gd name="connsiteY1" fmla="*/ 4838700 h 7772400"/>
              <a:gd name="connsiteX2" fmla="*/ 2628900 w 7677150"/>
              <a:gd name="connsiteY2" fmla="*/ 7315200 h 7772400"/>
              <a:gd name="connsiteX3" fmla="*/ 0 w 7677150"/>
              <a:gd name="connsiteY3" fmla="*/ 4838700 h 7772400"/>
              <a:gd name="connsiteX4" fmla="*/ 2476500 w 7677150"/>
              <a:gd name="connsiteY4" fmla="*/ 4838700 h 7772400"/>
              <a:gd name="connsiteX5" fmla="*/ 2476500 w 7677150"/>
              <a:gd name="connsiteY5" fmla="*/ 7315200 h 7772400"/>
              <a:gd name="connsiteX6" fmla="*/ 2628900 w 7677150"/>
              <a:gd name="connsiteY6" fmla="*/ 2209800 h 7772400"/>
              <a:gd name="connsiteX7" fmla="*/ 5105400 w 7677150"/>
              <a:gd name="connsiteY7" fmla="*/ 4686300 h 7772400"/>
              <a:gd name="connsiteX8" fmla="*/ 2628900 w 7677150"/>
              <a:gd name="connsiteY8" fmla="*/ 4686300 h 7772400"/>
              <a:gd name="connsiteX9" fmla="*/ 2476500 w 7677150"/>
              <a:gd name="connsiteY9" fmla="*/ 2209800 h 7772400"/>
              <a:gd name="connsiteX10" fmla="*/ 2476500 w 7677150"/>
              <a:gd name="connsiteY10" fmla="*/ 4686300 h 7772400"/>
              <a:gd name="connsiteX11" fmla="*/ 0 w 7677150"/>
              <a:gd name="connsiteY11" fmla="*/ 4686300 h 7772400"/>
              <a:gd name="connsiteX12" fmla="*/ 2628900 w 7677150"/>
              <a:gd name="connsiteY12" fmla="*/ 0 h 7772400"/>
              <a:gd name="connsiteX13" fmla="*/ 7677150 w 7677150"/>
              <a:gd name="connsiteY13" fmla="*/ 0 h 7772400"/>
              <a:gd name="connsiteX14" fmla="*/ 7677150 w 7677150"/>
              <a:gd name="connsiteY14" fmla="*/ 7772400 h 7772400"/>
              <a:gd name="connsiteX15" fmla="*/ 2628900 w 7677150"/>
              <a:gd name="connsiteY15" fmla="*/ 7772400 h 7772400"/>
              <a:gd name="connsiteX16" fmla="*/ 2628900 w 7677150"/>
              <a:gd name="connsiteY16" fmla="*/ 7600513 h 7772400"/>
              <a:gd name="connsiteX17" fmla="*/ 5410200 w 7677150"/>
              <a:gd name="connsiteY17" fmla="*/ 4755356 h 7772400"/>
              <a:gd name="connsiteX18" fmla="*/ 2628900 w 7677150"/>
              <a:gd name="connsiteY18" fmla="*/ 1910200 h 777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77150" h="7772400">
                <a:moveTo>
                  <a:pt x="2628900" y="4838700"/>
                </a:moveTo>
                <a:lnTo>
                  <a:pt x="5105400" y="4838700"/>
                </a:lnTo>
                <a:lnTo>
                  <a:pt x="2628900" y="7315200"/>
                </a:lnTo>
                <a:close/>
                <a:moveTo>
                  <a:pt x="0" y="4838700"/>
                </a:moveTo>
                <a:lnTo>
                  <a:pt x="2476500" y="4838700"/>
                </a:lnTo>
                <a:lnTo>
                  <a:pt x="2476500" y="7315200"/>
                </a:lnTo>
                <a:close/>
                <a:moveTo>
                  <a:pt x="2628900" y="2209800"/>
                </a:moveTo>
                <a:lnTo>
                  <a:pt x="5105400" y="4686300"/>
                </a:lnTo>
                <a:lnTo>
                  <a:pt x="2628900" y="4686300"/>
                </a:lnTo>
                <a:close/>
                <a:moveTo>
                  <a:pt x="2476500" y="2209800"/>
                </a:moveTo>
                <a:lnTo>
                  <a:pt x="2476500" y="4686300"/>
                </a:lnTo>
                <a:lnTo>
                  <a:pt x="0" y="4686300"/>
                </a:lnTo>
                <a:close/>
                <a:moveTo>
                  <a:pt x="2628900" y="0"/>
                </a:moveTo>
                <a:lnTo>
                  <a:pt x="7677150" y="0"/>
                </a:lnTo>
                <a:lnTo>
                  <a:pt x="7677150" y="7772400"/>
                </a:lnTo>
                <a:lnTo>
                  <a:pt x="2628900" y="7772400"/>
                </a:lnTo>
                <a:lnTo>
                  <a:pt x="2628900" y="7600513"/>
                </a:lnTo>
                <a:lnTo>
                  <a:pt x="5410200" y="4755356"/>
                </a:lnTo>
                <a:lnTo>
                  <a:pt x="2628900" y="1910200"/>
                </a:lnTo>
                <a:close/>
              </a:path>
            </a:pathLst>
          </a:custGeom>
          <a:ln w="38100">
            <a:solidFill>
              <a:schemeClr val="bg1"/>
            </a:solidFill>
          </a:ln>
          <a:effectLst/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776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AA1C0661-21BF-4E41-B54B-1B32F41456F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20050" y="1971675"/>
            <a:ext cx="4171950" cy="4171950"/>
          </a:xfrm>
          <a:custGeom>
            <a:avLst/>
            <a:gdLst>
              <a:gd name="connsiteX0" fmla="*/ 2132330 w 4171950"/>
              <a:gd name="connsiteY0" fmla="*/ 2132330 h 4171950"/>
              <a:gd name="connsiteX1" fmla="*/ 4171950 w 4171950"/>
              <a:gd name="connsiteY1" fmla="*/ 2132330 h 4171950"/>
              <a:gd name="connsiteX2" fmla="*/ 2132330 w 4171950"/>
              <a:gd name="connsiteY2" fmla="*/ 4171950 h 4171950"/>
              <a:gd name="connsiteX3" fmla="*/ 0 w 4171950"/>
              <a:gd name="connsiteY3" fmla="*/ 2132330 h 4171950"/>
              <a:gd name="connsiteX4" fmla="*/ 2039620 w 4171950"/>
              <a:gd name="connsiteY4" fmla="*/ 2132330 h 4171950"/>
              <a:gd name="connsiteX5" fmla="*/ 2039620 w 4171950"/>
              <a:gd name="connsiteY5" fmla="*/ 4171950 h 4171950"/>
              <a:gd name="connsiteX6" fmla="*/ 2132330 w 4171950"/>
              <a:gd name="connsiteY6" fmla="*/ 0 h 4171950"/>
              <a:gd name="connsiteX7" fmla="*/ 4171950 w 4171950"/>
              <a:gd name="connsiteY7" fmla="*/ 2039620 h 4171950"/>
              <a:gd name="connsiteX8" fmla="*/ 2132330 w 4171950"/>
              <a:gd name="connsiteY8" fmla="*/ 2039620 h 4171950"/>
              <a:gd name="connsiteX9" fmla="*/ 2039620 w 4171950"/>
              <a:gd name="connsiteY9" fmla="*/ 0 h 4171950"/>
              <a:gd name="connsiteX10" fmla="*/ 2039620 w 4171950"/>
              <a:gd name="connsiteY10" fmla="*/ 2039620 h 4171950"/>
              <a:gd name="connsiteX11" fmla="*/ 0 w 4171950"/>
              <a:gd name="connsiteY11" fmla="*/ 2039620 h 417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71950" h="4171950">
                <a:moveTo>
                  <a:pt x="2132330" y="2132330"/>
                </a:moveTo>
                <a:lnTo>
                  <a:pt x="4171950" y="2132330"/>
                </a:lnTo>
                <a:lnTo>
                  <a:pt x="2132330" y="4171950"/>
                </a:lnTo>
                <a:close/>
                <a:moveTo>
                  <a:pt x="0" y="2132330"/>
                </a:moveTo>
                <a:lnTo>
                  <a:pt x="2039620" y="2132330"/>
                </a:lnTo>
                <a:lnTo>
                  <a:pt x="2039620" y="4171950"/>
                </a:lnTo>
                <a:close/>
                <a:moveTo>
                  <a:pt x="2132330" y="0"/>
                </a:moveTo>
                <a:lnTo>
                  <a:pt x="4171950" y="2039620"/>
                </a:lnTo>
                <a:lnTo>
                  <a:pt x="2132330" y="2039620"/>
                </a:lnTo>
                <a:close/>
                <a:moveTo>
                  <a:pt x="2039620" y="0"/>
                </a:moveTo>
                <a:lnTo>
                  <a:pt x="2039620" y="2039620"/>
                </a:lnTo>
                <a:lnTo>
                  <a:pt x="0" y="2039620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1268E93B-249A-4242-A31F-0126CE4B19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81150" y="1971675"/>
            <a:ext cx="4171950" cy="4171950"/>
          </a:xfrm>
          <a:custGeom>
            <a:avLst/>
            <a:gdLst>
              <a:gd name="connsiteX0" fmla="*/ 2132330 w 4171950"/>
              <a:gd name="connsiteY0" fmla="*/ 2132330 h 4171950"/>
              <a:gd name="connsiteX1" fmla="*/ 4171950 w 4171950"/>
              <a:gd name="connsiteY1" fmla="*/ 2132330 h 4171950"/>
              <a:gd name="connsiteX2" fmla="*/ 2132330 w 4171950"/>
              <a:gd name="connsiteY2" fmla="*/ 4171950 h 4171950"/>
              <a:gd name="connsiteX3" fmla="*/ 0 w 4171950"/>
              <a:gd name="connsiteY3" fmla="*/ 2132330 h 4171950"/>
              <a:gd name="connsiteX4" fmla="*/ 2039620 w 4171950"/>
              <a:gd name="connsiteY4" fmla="*/ 2132330 h 4171950"/>
              <a:gd name="connsiteX5" fmla="*/ 2039620 w 4171950"/>
              <a:gd name="connsiteY5" fmla="*/ 4171950 h 4171950"/>
              <a:gd name="connsiteX6" fmla="*/ 2132330 w 4171950"/>
              <a:gd name="connsiteY6" fmla="*/ 0 h 4171950"/>
              <a:gd name="connsiteX7" fmla="*/ 4171950 w 4171950"/>
              <a:gd name="connsiteY7" fmla="*/ 2039620 h 4171950"/>
              <a:gd name="connsiteX8" fmla="*/ 2132330 w 4171950"/>
              <a:gd name="connsiteY8" fmla="*/ 2039620 h 4171950"/>
              <a:gd name="connsiteX9" fmla="*/ 2039620 w 4171950"/>
              <a:gd name="connsiteY9" fmla="*/ 0 h 4171950"/>
              <a:gd name="connsiteX10" fmla="*/ 2039620 w 4171950"/>
              <a:gd name="connsiteY10" fmla="*/ 2039620 h 4171950"/>
              <a:gd name="connsiteX11" fmla="*/ 0 w 4171950"/>
              <a:gd name="connsiteY11" fmla="*/ 2039620 h 417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71950" h="4171950">
                <a:moveTo>
                  <a:pt x="2132330" y="2132330"/>
                </a:moveTo>
                <a:lnTo>
                  <a:pt x="4171950" y="2132330"/>
                </a:lnTo>
                <a:lnTo>
                  <a:pt x="2132330" y="4171950"/>
                </a:lnTo>
                <a:close/>
                <a:moveTo>
                  <a:pt x="0" y="2132330"/>
                </a:moveTo>
                <a:lnTo>
                  <a:pt x="2039620" y="2132330"/>
                </a:lnTo>
                <a:lnTo>
                  <a:pt x="2039620" y="4171950"/>
                </a:lnTo>
                <a:close/>
                <a:moveTo>
                  <a:pt x="2132330" y="0"/>
                </a:moveTo>
                <a:lnTo>
                  <a:pt x="4171950" y="2039620"/>
                </a:lnTo>
                <a:lnTo>
                  <a:pt x="2132330" y="2039620"/>
                </a:lnTo>
                <a:close/>
                <a:moveTo>
                  <a:pt x="2039620" y="0"/>
                </a:moveTo>
                <a:lnTo>
                  <a:pt x="2039620" y="2039620"/>
                </a:lnTo>
                <a:lnTo>
                  <a:pt x="0" y="2039620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xmlns="" id="{2566A7D8-6B6E-45D1-8D5B-F7EF79EBB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15">
            <a:extLst>
              <a:ext uri="{FF2B5EF4-FFF2-40B4-BE49-F238E27FC236}">
                <a16:creationId xmlns:a16="http://schemas.microsoft.com/office/drawing/2014/main" xmlns="" id="{ABF5A6BB-791D-4A89-B3EA-AABCF2B352F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0556" y="6446836"/>
            <a:ext cx="6053138" cy="6588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15">
            <a:extLst>
              <a:ext uri="{FF2B5EF4-FFF2-40B4-BE49-F238E27FC236}">
                <a16:creationId xmlns:a16="http://schemas.microsoft.com/office/drawing/2014/main" xmlns="" id="{06875F3A-9A85-49AE-915F-5C908EE310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79456" y="6446836"/>
            <a:ext cx="6053138" cy="6588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37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18" grpId="0"/>
      <p:bldP spid="1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AA1C0661-21BF-4E41-B54B-1B32F41456F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51437" y="2259014"/>
            <a:ext cx="3514725" cy="3514725"/>
          </a:xfrm>
          <a:custGeom>
            <a:avLst/>
            <a:gdLst>
              <a:gd name="connsiteX0" fmla="*/ 2132330 w 4171950"/>
              <a:gd name="connsiteY0" fmla="*/ 2132330 h 4171950"/>
              <a:gd name="connsiteX1" fmla="*/ 4171950 w 4171950"/>
              <a:gd name="connsiteY1" fmla="*/ 2132330 h 4171950"/>
              <a:gd name="connsiteX2" fmla="*/ 2132330 w 4171950"/>
              <a:gd name="connsiteY2" fmla="*/ 4171950 h 4171950"/>
              <a:gd name="connsiteX3" fmla="*/ 0 w 4171950"/>
              <a:gd name="connsiteY3" fmla="*/ 2132330 h 4171950"/>
              <a:gd name="connsiteX4" fmla="*/ 2039620 w 4171950"/>
              <a:gd name="connsiteY4" fmla="*/ 2132330 h 4171950"/>
              <a:gd name="connsiteX5" fmla="*/ 2039620 w 4171950"/>
              <a:gd name="connsiteY5" fmla="*/ 4171950 h 4171950"/>
              <a:gd name="connsiteX6" fmla="*/ 2132330 w 4171950"/>
              <a:gd name="connsiteY6" fmla="*/ 0 h 4171950"/>
              <a:gd name="connsiteX7" fmla="*/ 4171950 w 4171950"/>
              <a:gd name="connsiteY7" fmla="*/ 2039620 h 4171950"/>
              <a:gd name="connsiteX8" fmla="*/ 2132330 w 4171950"/>
              <a:gd name="connsiteY8" fmla="*/ 2039620 h 4171950"/>
              <a:gd name="connsiteX9" fmla="*/ 2039620 w 4171950"/>
              <a:gd name="connsiteY9" fmla="*/ 0 h 4171950"/>
              <a:gd name="connsiteX10" fmla="*/ 2039620 w 4171950"/>
              <a:gd name="connsiteY10" fmla="*/ 2039620 h 4171950"/>
              <a:gd name="connsiteX11" fmla="*/ 0 w 4171950"/>
              <a:gd name="connsiteY11" fmla="*/ 2039620 h 417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71950" h="4171950">
                <a:moveTo>
                  <a:pt x="2132330" y="2132330"/>
                </a:moveTo>
                <a:lnTo>
                  <a:pt x="4171950" y="2132330"/>
                </a:lnTo>
                <a:lnTo>
                  <a:pt x="2132330" y="4171950"/>
                </a:lnTo>
                <a:close/>
                <a:moveTo>
                  <a:pt x="0" y="2132330"/>
                </a:moveTo>
                <a:lnTo>
                  <a:pt x="2039620" y="2132330"/>
                </a:lnTo>
                <a:lnTo>
                  <a:pt x="2039620" y="4171950"/>
                </a:lnTo>
                <a:close/>
                <a:moveTo>
                  <a:pt x="2132330" y="0"/>
                </a:moveTo>
                <a:lnTo>
                  <a:pt x="4171950" y="2039620"/>
                </a:lnTo>
                <a:lnTo>
                  <a:pt x="2132330" y="2039620"/>
                </a:lnTo>
                <a:close/>
                <a:moveTo>
                  <a:pt x="2039620" y="0"/>
                </a:moveTo>
                <a:lnTo>
                  <a:pt x="2039620" y="2039620"/>
                </a:lnTo>
                <a:lnTo>
                  <a:pt x="0" y="2039620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1268E93B-249A-4242-A31F-0126CE4B19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93336" y="2259014"/>
            <a:ext cx="3514725" cy="3514725"/>
          </a:xfrm>
          <a:custGeom>
            <a:avLst/>
            <a:gdLst>
              <a:gd name="connsiteX0" fmla="*/ 2132330 w 4171950"/>
              <a:gd name="connsiteY0" fmla="*/ 2132330 h 4171950"/>
              <a:gd name="connsiteX1" fmla="*/ 4171950 w 4171950"/>
              <a:gd name="connsiteY1" fmla="*/ 2132330 h 4171950"/>
              <a:gd name="connsiteX2" fmla="*/ 2132330 w 4171950"/>
              <a:gd name="connsiteY2" fmla="*/ 4171950 h 4171950"/>
              <a:gd name="connsiteX3" fmla="*/ 0 w 4171950"/>
              <a:gd name="connsiteY3" fmla="*/ 2132330 h 4171950"/>
              <a:gd name="connsiteX4" fmla="*/ 2039620 w 4171950"/>
              <a:gd name="connsiteY4" fmla="*/ 2132330 h 4171950"/>
              <a:gd name="connsiteX5" fmla="*/ 2039620 w 4171950"/>
              <a:gd name="connsiteY5" fmla="*/ 4171950 h 4171950"/>
              <a:gd name="connsiteX6" fmla="*/ 2132330 w 4171950"/>
              <a:gd name="connsiteY6" fmla="*/ 0 h 4171950"/>
              <a:gd name="connsiteX7" fmla="*/ 4171950 w 4171950"/>
              <a:gd name="connsiteY7" fmla="*/ 2039620 h 4171950"/>
              <a:gd name="connsiteX8" fmla="*/ 2132330 w 4171950"/>
              <a:gd name="connsiteY8" fmla="*/ 2039620 h 4171950"/>
              <a:gd name="connsiteX9" fmla="*/ 2039620 w 4171950"/>
              <a:gd name="connsiteY9" fmla="*/ 0 h 4171950"/>
              <a:gd name="connsiteX10" fmla="*/ 2039620 w 4171950"/>
              <a:gd name="connsiteY10" fmla="*/ 2039620 h 4171950"/>
              <a:gd name="connsiteX11" fmla="*/ 0 w 4171950"/>
              <a:gd name="connsiteY11" fmla="*/ 2039620 h 417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71950" h="4171950">
                <a:moveTo>
                  <a:pt x="2132330" y="2132330"/>
                </a:moveTo>
                <a:lnTo>
                  <a:pt x="4171950" y="2132330"/>
                </a:lnTo>
                <a:lnTo>
                  <a:pt x="2132330" y="4171950"/>
                </a:lnTo>
                <a:close/>
                <a:moveTo>
                  <a:pt x="0" y="2132330"/>
                </a:moveTo>
                <a:lnTo>
                  <a:pt x="2039620" y="2132330"/>
                </a:lnTo>
                <a:lnTo>
                  <a:pt x="2039620" y="4171950"/>
                </a:lnTo>
                <a:close/>
                <a:moveTo>
                  <a:pt x="2132330" y="0"/>
                </a:moveTo>
                <a:lnTo>
                  <a:pt x="4171950" y="2039620"/>
                </a:lnTo>
                <a:lnTo>
                  <a:pt x="2132330" y="2039620"/>
                </a:lnTo>
                <a:close/>
                <a:moveTo>
                  <a:pt x="2039620" y="0"/>
                </a:moveTo>
                <a:lnTo>
                  <a:pt x="2039620" y="2039620"/>
                </a:lnTo>
                <a:lnTo>
                  <a:pt x="0" y="2039620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xmlns="" id="{2566A7D8-6B6E-45D1-8D5B-F7EF79EBB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15">
            <a:extLst>
              <a:ext uri="{FF2B5EF4-FFF2-40B4-BE49-F238E27FC236}">
                <a16:creationId xmlns:a16="http://schemas.microsoft.com/office/drawing/2014/main" xmlns="" id="{ABF5A6BB-791D-4A89-B3EA-AABCF2B352F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93336" y="6256336"/>
            <a:ext cx="3514725" cy="6588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15">
            <a:extLst>
              <a:ext uri="{FF2B5EF4-FFF2-40B4-BE49-F238E27FC236}">
                <a16:creationId xmlns:a16="http://schemas.microsoft.com/office/drawing/2014/main" xmlns="" id="{06875F3A-9A85-49AE-915F-5C908EE310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51437" y="6256335"/>
            <a:ext cx="3514726" cy="6588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30DA17E9-B488-4C59-BC08-DEC686BEFA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09538" y="2259014"/>
            <a:ext cx="3514725" cy="3514725"/>
          </a:xfrm>
          <a:custGeom>
            <a:avLst/>
            <a:gdLst>
              <a:gd name="connsiteX0" fmla="*/ 2132330 w 4171950"/>
              <a:gd name="connsiteY0" fmla="*/ 2132330 h 4171950"/>
              <a:gd name="connsiteX1" fmla="*/ 4171950 w 4171950"/>
              <a:gd name="connsiteY1" fmla="*/ 2132330 h 4171950"/>
              <a:gd name="connsiteX2" fmla="*/ 2132330 w 4171950"/>
              <a:gd name="connsiteY2" fmla="*/ 4171950 h 4171950"/>
              <a:gd name="connsiteX3" fmla="*/ 0 w 4171950"/>
              <a:gd name="connsiteY3" fmla="*/ 2132330 h 4171950"/>
              <a:gd name="connsiteX4" fmla="*/ 2039620 w 4171950"/>
              <a:gd name="connsiteY4" fmla="*/ 2132330 h 4171950"/>
              <a:gd name="connsiteX5" fmla="*/ 2039620 w 4171950"/>
              <a:gd name="connsiteY5" fmla="*/ 4171950 h 4171950"/>
              <a:gd name="connsiteX6" fmla="*/ 2132330 w 4171950"/>
              <a:gd name="connsiteY6" fmla="*/ 0 h 4171950"/>
              <a:gd name="connsiteX7" fmla="*/ 4171950 w 4171950"/>
              <a:gd name="connsiteY7" fmla="*/ 2039620 h 4171950"/>
              <a:gd name="connsiteX8" fmla="*/ 2132330 w 4171950"/>
              <a:gd name="connsiteY8" fmla="*/ 2039620 h 4171950"/>
              <a:gd name="connsiteX9" fmla="*/ 2039620 w 4171950"/>
              <a:gd name="connsiteY9" fmla="*/ 0 h 4171950"/>
              <a:gd name="connsiteX10" fmla="*/ 2039620 w 4171950"/>
              <a:gd name="connsiteY10" fmla="*/ 2039620 h 4171950"/>
              <a:gd name="connsiteX11" fmla="*/ 0 w 4171950"/>
              <a:gd name="connsiteY11" fmla="*/ 2039620 h 417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71950" h="4171950">
                <a:moveTo>
                  <a:pt x="2132330" y="2132330"/>
                </a:moveTo>
                <a:lnTo>
                  <a:pt x="4171950" y="2132330"/>
                </a:lnTo>
                <a:lnTo>
                  <a:pt x="2132330" y="4171950"/>
                </a:lnTo>
                <a:close/>
                <a:moveTo>
                  <a:pt x="0" y="2132330"/>
                </a:moveTo>
                <a:lnTo>
                  <a:pt x="2039620" y="2132330"/>
                </a:lnTo>
                <a:lnTo>
                  <a:pt x="2039620" y="4171950"/>
                </a:lnTo>
                <a:close/>
                <a:moveTo>
                  <a:pt x="2132330" y="0"/>
                </a:moveTo>
                <a:lnTo>
                  <a:pt x="4171950" y="2039620"/>
                </a:lnTo>
                <a:lnTo>
                  <a:pt x="2132330" y="2039620"/>
                </a:lnTo>
                <a:close/>
                <a:moveTo>
                  <a:pt x="2039620" y="0"/>
                </a:moveTo>
                <a:lnTo>
                  <a:pt x="2039620" y="2039620"/>
                </a:lnTo>
                <a:lnTo>
                  <a:pt x="0" y="2039620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Content Placeholder 15">
            <a:extLst>
              <a:ext uri="{FF2B5EF4-FFF2-40B4-BE49-F238E27FC236}">
                <a16:creationId xmlns:a16="http://schemas.microsoft.com/office/drawing/2014/main" xmlns="" id="{D5DB6AF1-655F-4B8D-881B-74B55593552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009538" y="6256334"/>
            <a:ext cx="3514726" cy="6588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906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18" grpId="0"/>
      <p:bldP spid="1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35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E6E7F3C4-AD2B-4D63-871A-C8C8DFADEC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817600" cy="7772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980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EF2D2FEF-8981-4234-A419-D7243A4275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91747" y="1536167"/>
            <a:ext cx="4785552" cy="4785552"/>
          </a:xfrm>
          <a:custGeom>
            <a:avLst/>
            <a:gdLst>
              <a:gd name="connsiteX0" fmla="*/ 2371511 w 4785552"/>
              <a:gd name="connsiteY0" fmla="*/ 34 h 4785552"/>
              <a:gd name="connsiteX1" fmla="*/ 2973082 w 4785552"/>
              <a:gd name="connsiteY1" fmla="*/ 242972 h 4785552"/>
              <a:gd name="connsiteX2" fmla="*/ 4531927 w 4785552"/>
              <a:gd name="connsiteY2" fmla="*/ 1774353 h 4785552"/>
              <a:gd name="connsiteX3" fmla="*/ 4542581 w 4785552"/>
              <a:gd name="connsiteY3" fmla="*/ 2973082 h 4785552"/>
              <a:gd name="connsiteX4" fmla="*/ 3011200 w 4785552"/>
              <a:gd name="connsiteY4" fmla="*/ 4531927 h 4785552"/>
              <a:gd name="connsiteX5" fmla="*/ 1812470 w 4785552"/>
              <a:gd name="connsiteY5" fmla="*/ 4542581 h 4785552"/>
              <a:gd name="connsiteX6" fmla="*/ 253625 w 4785552"/>
              <a:gd name="connsiteY6" fmla="*/ 3011200 h 4785552"/>
              <a:gd name="connsiteX7" fmla="*/ 242972 w 4785552"/>
              <a:gd name="connsiteY7" fmla="*/ 1812471 h 4785552"/>
              <a:gd name="connsiteX8" fmla="*/ 1774353 w 4785552"/>
              <a:gd name="connsiteY8" fmla="*/ 253625 h 4785552"/>
              <a:gd name="connsiteX9" fmla="*/ 2371511 w 4785552"/>
              <a:gd name="connsiteY9" fmla="*/ 34 h 478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85552" h="4785552">
                <a:moveTo>
                  <a:pt x="2371511" y="34"/>
                </a:moveTo>
                <a:cubicBezTo>
                  <a:pt x="2588438" y="-1894"/>
                  <a:pt x="2806101" y="78933"/>
                  <a:pt x="2973082" y="242972"/>
                </a:cubicBezTo>
                <a:lnTo>
                  <a:pt x="4531927" y="1774353"/>
                </a:lnTo>
                <a:cubicBezTo>
                  <a:pt x="4865889" y="2102430"/>
                  <a:pt x="4870658" y="2639120"/>
                  <a:pt x="4542581" y="2973082"/>
                </a:cubicBezTo>
                <a:lnTo>
                  <a:pt x="3011200" y="4531927"/>
                </a:lnTo>
                <a:cubicBezTo>
                  <a:pt x="2683122" y="4865889"/>
                  <a:pt x="2146432" y="4870658"/>
                  <a:pt x="1812470" y="4542581"/>
                </a:cubicBezTo>
                <a:lnTo>
                  <a:pt x="253625" y="3011200"/>
                </a:lnTo>
                <a:cubicBezTo>
                  <a:pt x="-80336" y="2683122"/>
                  <a:pt x="-85106" y="2146432"/>
                  <a:pt x="242972" y="1812471"/>
                </a:cubicBezTo>
                <a:lnTo>
                  <a:pt x="1774353" y="253625"/>
                </a:lnTo>
                <a:cubicBezTo>
                  <a:pt x="1938392" y="86645"/>
                  <a:pt x="2154584" y="1962"/>
                  <a:pt x="2371511" y="34"/>
                </a:cubicBezTo>
                <a:close/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3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EF2D2FEF-8981-4234-A419-D7243A4275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15177" y="1536167"/>
            <a:ext cx="4785552" cy="4785552"/>
          </a:xfrm>
          <a:custGeom>
            <a:avLst/>
            <a:gdLst>
              <a:gd name="connsiteX0" fmla="*/ 2371511 w 4785552"/>
              <a:gd name="connsiteY0" fmla="*/ 34 h 4785552"/>
              <a:gd name="connsiteX1" fmla="*/ 2973082 w 4785552"/>
              <a:gd name="connsiteY1" fmla="*/ 242972 h 4785552"/>
              <a:gd name="connsiteX2" fmla="*/ 4531927 w 4785552"/>
              <a:gd name="connsiteY2" fmla="*/ 1774353 h 4785552"/>
              <a:gd name="connsiteX3" fmla="*/ 4542581 w 4785552"/>
              <a:gd name="connsiteY3" fmla="*/ 2973082 h 4785552"/>
              <a:gd name="connsiteX4" fmla="*/ 3011200 w 4785552"/>
              <a:gd name="connsiteY4" fmla="*/ 4531927 h 4785552"/>
              <a:gd name="connsiteX5" fmla="*/ 1812470 w 4785552"/>
              <a:gd name="connsiteY5" fmla="*/ 4542581 h 4785552"/>
              <a:gd name="connsiteX6" fmla="*/ 253625 w 4785552"/>
              <a:gd name="connsiteY6" fmla="*/ 3011200 h 4785552"/>
              <a:gd name="connsiteX7" fmla="*/ 242972 w 4785552"/>
              <a:gd name="connsiteY7" fmla="*/ 1812471 h 4785552"/>
              <a:gd name="connsiteX8" fmla="*/ 1774353 w 4785552"/>
              <a:gd name="connsiteY8" fmla="*/ 253625 h 4785552"/>
              <a:gd name="connsiteX9" fmla="*/ 2371511 w 4785552"/>
              <a:gd name="connsiteY9" fmla="*/ 34 h 478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85552" h="4785552">
                <a:moveTo>
                  <a:pt x="2371511" y="34"/>
                </a:moveTo>
                <a:cubicBezTo>
                  <a:pt x="2588438" y="-1894"/>
                  <a:pt x="2806101" y="78933"/>
                  <a:pt x="2973082" y="242972"/>
                </a:cubicBezTo>
                <a:lnTo>
                  <a:pt x="4531927" y="1774353"/>
                </a:lnTo>
                <a:cubicBezTo>
                  <a:pt x="4865889" y="2102430"/>
                  <a:pt x="4870658" y="2639120"/>
                  <a:pt x="4542581" y="2973082"/>
                </a:cubicBezTo>
                <a:lnTo>
                  <a:pt x="3011200" y="4531927"/>
                </a:lnTo>
                <a:cubicBezTo>
                  <a:pt x="2683122" y="4865889"/>
                  <a:pt x="2146432" y="4870658"/>
                  <a:pt x="1812470" y="4542581"/>
                </a:cubicBezTo>
                <a:lnTo>
                  <a:pt x="253625" y="3011200"/>
                </a:lnTo>
                <a:cubicBezTo>
                  <a:pt x="-80336" y="2683122"/>
                  <a:pt x="-85106" y="2146432"/>
                  <a:pt x="242972" y="1812471"/>
                </a:cubicBezTo>
                <a:lnTo>
                  <a:pt x="1774353" y="253625"/>
                </a:lnTo>
                <a:cubicBezTo>
                  <a:pt x="1938392" y="86645"/>
                  <a:pt x="2154584" y="1962"/>
                  <a:pt x="2371511" y="34"/>
                </a:cubicBezTo>
                <a:close/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4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  <p:extLst mod="1"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92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225408E0-0417-4A30-8C9B-7E1935E0BC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89434" y="1062187"/>
            <a:ext cx="8597431" cy="6121099"/>
          </a:xfrm>
          <a:custGeom>
            <a:avLst/>
            <a:gdLst>
              <a:gd name="connsiteX0" fmla="*/ 1077097 w 8597431"/>
              <a:gd name="connsiteY0" fmla="*/ 3873248 h 6121099"/>
              <a:gd name="connsiteX1" fmla="*/ 1077097 w 8597431"/>
              <a:gd name="connsiteY1" fmla="*/ 3873249 h 6121099"/>
              <a:gd name="connsiteX2" fmla="*/ 1077096 w 8597431"/>
              <a:gd name="connsiteY2" fmla="*/ 3873249 h 6121099"/>
              <a:gd name="connsiteX3" fmla="*/ 1414754 w 8597431"/>
              <a:gd name="connsiteY3" fmla="*/ 3628973 h 6121099"/>
              <a:gd name="connsiteX4" fmla="*/ 1480691 w 8597431"/>
              <a:gd name="connsiteY4" fmla="*/ 3639628 h 6121099"/>
              <a:gd name="connsiteX5" fmla="*/ 8352588 w 8597431"/>
              <a:gd name="connsiteY5" fmla="*/ 5472663 h 6121099"/>
              <a:gd name="connsiteX6" fmla="*/ 8586210 w 8597431"/>
              <a:gd name="connsiteY6" fmla="*/ 5876257 h 6121099"/>
              <a:gd name="connsiteX7" fmla="*/ 8586209 w 8597431"/>
              <a:gd name="connsiteY7" fmla="*/ 5876257 h 6121099"/>
              <a:gd name="connsiteX8" fmla="*/ 8182614 w 8597431"/>
              <a:gd name="connsiteY8" fmla="*/ 6109878 h 6121099"/>
              <a:gd name="connsiteX9" fmla="*/ 1310718 w 8597431"/>
              <a:gd name="connsiteY9" fmla="*/ 4276843 h 6121099"/>
              <a:gd name="connsiteX10" fmla="*/ 1066442 w 8597431"/>
              <a:gd name="connsiteY10" fmla="*/ 3939186 h 6121099"/>
              <a:gd name="connsiteX11" fmla="*/ 1077097 w 8597431"/>
              <a:gd name="connsiteY11" fmla="*/ 3873249 h 6121099"/>
              <a:gd name="connsiteX12" fmla="*/ 1100697 w 8597431"/>
              <a:gd name="connsiteY12" fmla="*/ 3810765 h 6121099"/>
              <a:gd name="connsiteX13" fmla="*/ 1414754 w 8597431"/>
              <a:gd name="connsiteY13" fmla="*/ 3628973 h 6121099"/>
              <a:gd name="connsiteX14" fmla="*/ 0 w 8597431"/>
              <a:gd name="connsiteY14" fmla="*/ 0 h 6121099"/>
              <a:gd name="connsiteX15" fmla="*/ 6484845 w 8597431"/>
              <a:gd name="connsiteY15" fmla="*/ 173963 h 6121099"/>
              <a:gd name="connsiteX16" fmla="*/ 6998328 w 8597431"/>
              <a:gd name="connsiteY16" fmla="*/ 1869250 h 6121099"/>
              <a:gd name="connsiteX17" fmla="*/ 5869316 w 8597431"/>
              <a:gd name="connsiteY17" fmla="*/ 2018095 h 6121099"/>
              <a:gd name="connsiteX18" fmla="*/ 6705433 w 8597431"/>
              <a:gd name="connsiteY18" fmla="*/ 2957527 h 6121099"/>
              <a:gd name="connsiteX19" fmla="*/ 6445330 w 8597431"/>
              <a:gd name="connsiteY19" fmla="*/ 3280490 h 6121099"/>
              <a:gd name="connsiteX20" fmla="*/ 7619967 w 8597431"/>
              <a:gd name="connsiteY20" fmla="*/ 5084620 h 6121099"/>
              <a:gd name="connsiteX21" fmla="*/ 1566115 w 8597431"/>
              <a:gd name="connsiteY21" fmla="*/ 3389643 h 6121099"/>
              <a:gd name="connsiteX22" fmla="*/ 3356077 w 8597431"/>
              <a:gd name="connsiteY22" fmla="*/ 3038771 h 6121099"/>
              <a:gd name="connsiteX23" fmla="*/ 658506 w 8597431"/>
              <a:gd name="connsiteY23" fmla="*/ 2506494 h 6121099"/>
              <a:gd name="connsiteX24" fmla="*/ 2578010 w 8597431"/>
              <a:gd name="connsiteY24" fmla="*/ 1943983 h 6121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597431" h="6121099">
                <a:moveTo>
                  <a:pt x="1077097" y="3873248"/>
                </a:moveTo>
                <a:lnTo>
                  <a:pt x="1077097" y="3873249"/>
                </a:lnTo>
                <a:lnTo>
                  <a:pt x="1077096" y="3873249"/>
                </a:lnTo>
                <a:close/>
                <a:moveTo>
                  <a:pt x="1414754" y="3628973"/>
                </a:moveTo>
                <a:cubicBezTo>
                  <a:pt x="1436626" y="3630262"/>
                  <a:pt x="1458696" y="3633761"/>
                  <a:pt x="1480691" y="3639628"/>
                </a:cubicBezTo>
                <a:lnTo>
                  <a:pt x="8352588" y="5472663"/>
                </a:lnTo>
                <a:cubicBezTo>
                  <a:pt x="8528551" y="5519600"/>
                  <a:pt x="8633147" y="5700295"/>
                  <a:pt x="8586210" y="5876257"/>
                </a:cubicBezTo>
                <a:lnTo>
                  <a:pt x="8586209" y="5876257"/>
                </a:lnTo>
                <a:cubicBezTo>
                  <a:pt x="8539272" y="6052220"/>
                  <a:pt x="8358577" y="6156815"/>
                  <a:pt x="8182614" y="6109878"/>
                </a:cubicBezTo>
                <a:lnTo>
                  <a:pt x="1310718" y="4276843"/>
                </a:lnTo>
                <a:cubicBezTo>
                  <a:pt x="1156751" y="4235773"/>
                  <a:pt x="1057424" y="4092295"/>
                  <a:pt x="1066442" y="3939186"/>
                </a:cubicBezTo>
                <a:lnTo>
                  <a:pt x="1077097" y="3873249"/>
                </a:lnTo>
                <a:lnTo>
                  <a:pt x="1100697" y="3810765"/>
                </a:lnTo>
                <a:cubicBezTo>
                  <a:pt x="1159356" y="3693114"/>
                  <a:pt x="1283517" y="3621244"/>
                  <a:pt x="1414754" y="3628973"/>
                </a:cubicBezTo>
                <a:close/>
                <a:moveTo>
                  <a:pt x="0" y="0"/>
                </a:moveTo>
                <a:lnTo>
                  <a:pt x="6484845" y="173963"/>
                </a:lnTo>
                <a:lnTo>
                  <a:pt x="6998328" y="1869250"/>
                </a:lnTo>
                <a:lnTo>
                  <a:pt x="5869316" y="2018095"/>
                </a:lnTo>
                <a:lnTo>
                  <a:pt x="6705433" y="2957527"/>
                </a:lnTo>
                <a:lnTo>
                  <a:pt x="6445330" y="3280490"/>
                </a:lnTo>
                <a:cubicBezTo>
                  <a:pt x="6486881" y="3668573"/>
                  <a:pt x="7578416" y="4696537"/>
                  <a:pt x="7619967" y="5084620"/>
                </a:cubicBezTo>
                <a:lnTo>
                  <a:pt x="1566115" y="3389643"/>
                </a:lnTo>
                <a:lnTo>
                  <a:pt x="3356077" y="3038771"/>
                </a:lnTo>
                <a:lnTo>
                  <a:pt x="658506" y="2506494"/>
                </a:lnTo>
                <a:lnTo>
                  <a:pt x="2578010" y="1943983"/>
                </a:lnTo>
                <a:close/>
              </a:path>
            </a:pathLst>
          </a:custGeom>
          <a:effectLst>
            <a:glow rad="1016000">
              <a:schemeClr val="bg1">
                <a:alpha val="40000"/>
              </a:schemeClr>
            </a:glo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4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AF6FCC95-AA72-4F81-A1BE-9346A023F6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4152" y="1062187"/>
            <a:ext cx="8597432" cy="6121099"/>
          </a:xfrm>
          <a:custGeom>
            <a:avLst/>
            <a:gdLst>
              <a:gd name="connsiteX0" fmla="*/ 7520335 w 8597432"/>
              <a:gd name="connsiteY0" fmla="*/ 3873248 h 6121099"/>
              <a:gd name="connsiteX1" fmla="*/ 7520336 w 8597432"/>
              <a:gd name="connsiteY1" fmla="*/ 3873249 h 6121099"/>
              <a:gd name="connsiteX2" fmla="*/ 7520335 w 8597432"/>
              <a:gd name="connsiteY2" fmla="*/ 3873249 h 6121099"/>
              <a:gd name="connsiteX3" fmla="*/ 7182678 w 8597432"/>
              <a:gd name="connsiteY3" fmla="*/ 3628973 h 6121099"/>
              <a:gd name="connsiteX4" fmla="*/ 7496735 w 8597432"/>
              <a:gd name="connsiteY4" fmla="*/ 3810765 h 6121099"/>
              <a:gd name="connsiteX5" fmla="*/ 7520335 w 8597432"/>
              <a:gd name="connsiteY5" fmla="*/ 3873249 h 6121099"/>
              <a:gd name="connsiteX6" fmla="*/ 7530990 w 8597432"/>
              <a:gd name="connsiteY6" fmla="*/ 3939186 h 6121099"/>
              <a:gd name="connsiteX7" fmla="*/ 7286714 w 8597432"/>
              <a:gd name="connsiteY7" fmla="*/ 4276843 h 6121099"/>
              <a:gd name="connsiteX8" fmla="*/ 414818 w 8597432"/>
              <a:gd name="connsiteY8" fmla="*/ 6109878 h 6121099"/>
              <a:gd name="connsiteX9" fmla="*/ 11223 w 8597432"/>
              <a:gd name="connsiteY9" fmla="*/ 5876257 h 6121099"/>
              <a:gd name="connsiteX10" fmla="*/ 11222 w 8597432"/>
              <a:gd name="connsiteY10" fmla="*/ 5876257 h 6121099"/>
              <a:gd name="connsiteX11" fmla="*/ 244844 w 8597432"/>
              <a:gd name="connsiteY11" fmla="*/ 5472663 h 6121099"/>
              <a:gd name="connsiteX12" fmla="*/ 7116741 w 8597432"/>
              <a:gd name="connsiteY12" fmla="*/ 3639628 h 6121099"/>
              <a:gd name="connsiteX13" fmla="*/ 7182678 w 8597432"/>
              <a:gd name="connsiteY13" fmla="*/ 3628973 h 6121099"/>
              <a:gd name="connsiteX14" fmla="*/ 8597432 w 8597432"/>
              <a:gd name="connsiteY14" fmla="*/ 0 h 6121099"/>
              <a:gd name="connsiteX15" fmla="*/ 6019422 w 8597432"/>
              <a:gd name="connsiteY15" fmla="*/ 1943983 h 6121099"/>
              <a:gd name="connsiteX16" fmla="*/ 7938926 w 8597432"/>
              <a:gd name="connsiteY16" fmla="*/ 2506494 h 6121099"/>
              <a:gd name="connsiteX17" fmla="*/ 5241355 w 8597432"/>
              <a:gd name="connsiteY17" fmla="*/ 3038771 h 6121099"/>
              <a:gd name="connsiteX18" fmla="*/ 7031317 w 8597432"/>
              <a:gd name="connsiteY18" fmla="*/ 3389643 h 6121099"/>
              <a:gd name="connsiteX19" fmla="*/ 977465 w 8597432"/>
              <a:gd name="connsiteY19" fmla="*/ 5084620 h 6121099"/>
              <a:gd name="connsiteX20" fmla="*/ 2152102 w 8597432"/>
              <a:gd name="connsiteY20" fmla="*/ 3280490 h 6121099"/>
              <a:gd name="connsiteX21" fmla="*/ 1891999 w 8597432"/>
              <a:gd name="connsiteY21" fmla="*/ 2957527 h 6121099"/>
              <a:gd name="connsiteX22" fmla="*/ 2728116 w 8597432"/>
              <a:gd name="connsiteY22" fmla="*/ 2018095 h 6121099"/>
              <a:gd name="connsiteX23" fmla="*/ 1599104 w 8597432"/>
              <a:gd name="connsiteY23" fmla="*/ 1869250 h 6121099"/>
              <a:gd name="connsiteX24" fmla="*/ 2112587 w 8597432"/>
              <a:gd name="connsiteY24" fmla="*/ 173963 h 6121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597432" h="6121099">
                <a:moveTo>
                  <a:pt x="7520335" y="3873248"/>
                </a:moveTo>
                <a:lnTo>
                  <a:pt x="7520336" y="3873249"/>
                </a:lnTo>
                <a:lnTo>
                  <a:pt x="7520335" y="3873249"/>
                </a:lnTo>
                <a:close/>
                <a:moveTo>
                  <a:pt x="7182678" y="3628973"/>
                </a:moveTo>
                <a:cubicBezTo>
                  <a:pt x="7313915" y="3621244"/>
                  <a:pt x="7438076" y="3693114"/>
                  <a:pt x="7496735" y="3810765"/>
                </a:cubicBezTo>
                <a:lnTo>
                  <a:pt x="7520335" y="3873249"/>
                </a:lnTo>
                <a:lnTo>
                  <a:pt x="7530990" y="3939186"/>
                </a:lnTo>
                <a:cubicBezTo>
                  <a:pt x="7540008" y="4092295"/>
                  <a:pt x="7440681" y="4235773"/>
                  <a:pt x="7286714" y="4276843"/>
                </a:cubicBezTo>
                <a:lnTo>
                  <a:pt x="414818" y="6109878"/>
                </a:lnTo>
                <a:cubicBezTo>
                  <a:pt x="238855" y="6156815"/>
                  <a:pt x="58160" y="6052220"/>
                  <a:pt x="11223" y="5876257"/>
                </a:cubicBezTo>
                <a:lnTo>
                  <a:pt x="11222" y="5876257"/>
                </a:lnTo>
                <a:cubicBezTo>
                  <a:pt x="-35715" y="5700295"/>
                  <a:pt x="68881" y="5519600"/>
                  <a:pt x="244844" y="5472663"/>
                </a:cubicBezTo>
                <a:lnTo>
                  <a:pt x="7116741" y="3639628"/>
                </a:lnTo>
                <a:cubicBezTo>
                  <a:pt x="7138736" y="3633761"/>
                  <a:pt x="7160806" y="3630262"/>
                  <a:pt x="7182678" y="3628973"/>
                </a:cubicBezTo>
                <a:close/>
                <a:moveTo>
                  <a:pt x="8597432" y="0"/>
                </a:moveTo>
                <a:lnTo>
                  <a:pt x="6019422" y="1943983"/>
                </a:lnTo>
                <a:lnTo>
                  <a:pt x="7938926" y="2506494"/>
                </a:lnTo>
                <a:lnTo>
                  <a:pt x="5241355" y="3038771"/>
                </a:lnTo>
                <a:lnTo>
                  <a:pt x="7031317" y="3389643"/>
                </a:lnTo>
                <a:lnTo>
                  <a:pt x="977465" y="5084620"/>
                </a:lnTo>
                <a:cubicBezTo>
                  <a:pt x="1019016" y="4696537"/>
                  <a:pt x="2110551" y="3668573"/>
                  <a:pt x="2152102" y="3280490"/>
                </a:cubicBezTo>
                <a:lnTo>
                  <a:pt x="1891999" y="2957527"/>
                </a:lnTo>
                <a:lnTo>
                  <a:pt x="2728116" y="2018095"/>
                </a:lnTo>
                <a:lnTo>
                  <a:pt x="1599104" y="1869250"/>
                </a:lnTo>
                <a:lnTo>
                  <a:pt x="2112587" y="173963"/>
                </a:lnTo>
                <a:close/>
              </a:path>
            </a:pathLst>
          </a:custGeom>
          <a:effectLst>
            <a:glow rad="1016000">
              <a:schemeClr val="bg1">
                <a:alpha val="40000"/>
              </a:schemeClr>
            </a:glo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289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F827EFF4-5D7A-417C-AFB4-16B4FE7887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27900" y="1371601"/>
            <a:ext cx="4749800" cy="5527675"/>
          </a:xfrm>
          <a:custGeom>
            <a:avLst/>
            <a:gdLst>
              <a:gd name="connsiteX0" fmla="*/ 0 w 4749800"/>
              <a:gd name="connsiteY0" fmla="*/ 0 h 5527675"/>
              <a:gd name="connsiteX1" fmla="*/ 4749800 w 4749800"/>
              <a:gd name="connsiteY1" fmla="*/ 0 h 5527675"/>
              <a:gd name="connsiteX2" fmla="*/ 4749800 w 4749800"/>
              <a:gd name="connsiteY2" fmla="*/ 5527675 h 5527675"/>
              <a:gd name="connsiteX3" fmla="*/ 0 w 4749800"/>
              <a:gd name="connsiteY3" fmla="*/ 5527675 h 552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9800" h="5527675">
                <a:moveTo>
                  <a:pt x="0" y="0"/>
                </a:moveTo>
                <a:lnTo>
                  <a:pt x="4749800" y="0"/>
                </a:lnTo>
                <a:lnTo>
                  <a:pt x="4749800" y="5527675"/>
                </a:lnTo>
                <a:lnTo>
                  <a:pt x="0" y="55276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8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  <p:extLst mod="1"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352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F827EFF4-5D7A-417C-AFB4-16B4FE7887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74800" y="1371601"/>
            <a:ext cx="4749800" cy="5527675"/>
          </a:xfrm>
          <a:custGeom>
            <a:avLst/>
            <a:gdLst>
              <a:gd name="connsiteX0" fmla="*/ 0 w 4749800"/>
              <a:gd name="connsiteY0" fmla="*/ 0 h 5527675"/>
              <a:gd name="connsiteX1" fmla="*/ 4749800 w 4749800"/>
              <a:gd name="connsiteY1" fmla="*/ 0 h 5527675"/>
              <a:gd name="connsiteX2" fmla="*/ 4749800 w 4749800"/>
              <a:gd name="connsiteY2" fmla="*/ 5527675 h 5527675"/>
              <a:gd name="connsiteX3" fmla="*/ 0 w 4749800"/>
              <a:gd name="connsiteY3" fmla="*/ 5527675 h 552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9800" h="5527675">
                <a:moveTo>
                  <a:pt x="0" y="0"/>
                </a:moveTo>
                <a:lnTo>
                  <a:pt x="4749800" y="0"/>
                </a:lnTo>
                <a:lnTo>
                  <a:pt x="4749800" y="5527675"/>
                </a:lnTo>
                <a:lnTo>
                  <a:pt x="0" y="55276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7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  <p:extLst mod="1"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352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2ECB1381-F1ED-4B08-92E1-D6700D30FE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6463" y="657725"/>
            <a:ext cx="7844590" cy="6818514"/>
          </a:xfrm>
          <a:custGeom>
            <a:avLst/>
            <a:gdLst>
              <a:gd name="connsiteX0" fmla="*/ 949184 w 7844590"/>
              <a:gd name="connsiteY0" fmla="*/ 5405566 h 6818514"/>
              <a:gd name="connsiteX1" fmla="*/ 949146 w 7844590"/>
              <a:gd name="connsiteY1" fmla="*/ 5405685 h 6818514"/>
              <a:gd name="connsiteX2" fmla="*/ 947485 w 7844590"/>
              <a:gd name="connsiteY2" fmla="*/ 5408937 h 6818514"/>
              <a:gd name="connsiteX3" fmla="*/ 2105860 w 7844590"/>
              <a:gd name="connsiteY3" fmla="*/ 2843562 h 6818514"/>
              <a:gd name="connsiteX4" fmla="*/ 2105345 w 7844590"/>
              <a:gd name="connsiteY4" fmla="*/ 2844193 h 6818514"/>
              <a:gd name="connsiteX5" fmla="*/ 2103980 w 7844590"/>
              <a:gd name="connsiteY5" fmla="*/ 2845696 h 6818514"/>
              <a:gd name="connsiteX6" fmla="*/ 3175375 w 7844590"/>
              <a:gd name="connsiteY6" fmla="*/ 1806366 h 6818514"/>
              <a:gd name="connsiteX7" fmla="*/ 3162998 w 7844590"/>
              <a:gd name="connsiteY7" fmla="*/ 1817094 h 6818514"/>
              <a:gd name="connsiteX8" fmla="*/ 3174322 w 7844590"/>
              <a:gd name="connsiteY8" fmla="*/ 1807079 h 6818514"/>
              <a:gd name="connsiteX9" fmla="*/ 3175375 w 7844590"/>
              <a:gd name="connsiteY9" fmla="*/ 1806366 h 6818514"/>
              <a:gd name="connsiteX10" fmla="*/ 5470919 w 7844590"/>
              <a:gd name="connsiteY10" fmla="*/ 440787 h 6818514"/>
              <a:gd name="connsiteX11" fmla="*/ 5470555 w 7844590"/>
              <a:gd name="connsiteY11" fmla="*/ 441086 h 6818514"/>
              <a:gd name="connsiteX12" fmla="*/ 5465273 w 7844590"/>
              <a:gd name="connsiteY12" fmla="*/ 444855 h 6818514"/>
              <a:gd name="connsiteX13" fmla="*/ 6883701 w 7844590"/>
              <a:gd name="connsiteY13" fmla="*/ 24 h 6818514"/>
              <a:gd name="connsiteX14" fmla="*/ 7094187 w 7844590"/>
              <a:gd name="connsiteY14" fmla="*/ 17360 h 6818514"/>
              <a:gd name="connsiteX15" fmla="*/ 7113206 w 7844590"/>
              <a:gd name="connsiteY15" fmla="*/ 65710 h 6818514"/>
              <a:gd name="connsiteX16" fmla="*/ 7018110 w 7844590"/>
              <a:gd name="connsiteY16" fmla="*/ 146292 h 6818514"/>
              <a:gd name="connsiteX17" fmla="*/ 6942032 w 7844590"/>
              <a:gd name="connsiteY17" fmla="*/ 210759 h 6818514"/>
              <a:gd name="connsiteX18" fmla="*/ 6827916 w 7844590"/>
              <a:gd name="connsiteY18" fmla="*/ 291341 h 6818514"/>
              <a:gd name="connsiteX19" fmla="*/ 6808897 w 7844590"/>
              <a:gd name="connsiteY19" fmla="*/ 339690 h 6818514"/>
              <a:gd name="connsiteX20" fmla="*/ 6713802 w 7844590"/>
              <a:gd name="connsiteY20" fmla="*/ 420273 h 6818514"/>
              <a:gd name="connsiteX21" fmla="*/ 6656744 w 7844590"/>
              <a:gd name="connsiteY21" fmla="*/ 468622 h 6818514"/>
              <a:gd name="connsiteX22" fmla="*/ 6561647 w 7844590"/>
              <a:gd name="connsiteY22" fmla="*/ 597554 h 6818514"/>
              <a:gd name="connsiteX23" fmla="*/ 6466550 w 7844590"/>
              <a:gd name="connsiteY23" fmla="*/ 742602 h 6818514"/>
              <a:gd name="connsiteX24" fmla="*/ 6447531 w 7844590"/>
              <a:gd name="connsiteY24" fmla="*/ 790951 h 6818514"/>
              <a:gd name="connsiteX25" fmla="*/ 6409493 w 7844590"/>
              <a:gd name="connsiteY25" fmla="*/ 839301 h 6818514"/>
              <a:gd name="connsiteX26" fmla="*/ 6390474 w 7844590"/>
              <a:gd name="connsiteY26" fmla="*/ 903767 h 6818514"/>
              <a:gd name="connsiteX27" fmla="*/ 6314397 w 7844590"/>
              <a:gd name="connsiteY27" fmla="*/ 1000466 h 6818514"/>
              <a:gd name="connsiteX28" fmla="*/ 6257339 w 7844590"/>
              <a:gd name="connsiteY28" fmla="*/ 1097164 h 6818514"/>
              <a:gd name="connsiteX29" fmla="*/ 6238319 w 7844590"/>
              <a:gd name="connsiteY29" fmla="*/ 1145514 h 6818514"/>
              <a:gd name="connsiteX30" fmla="*/ 6162243 w 7844590"/>
              <a:gd name="connsiteY30" fmla="*/ 1242213 h 6818514"/>
              <a:gd name="connsiteX31" fmla="*/ 6143224 w 7844590"/>
              <a:gd name="connsiteY31" fmla="*/ 1290563 h 6818514"/>
              <a:gd name="connsiteX32" fmla="*/ 6105184 w 7844590"/>
              <a:gd name="connsiteY32" fmla="*/ 1322795 h 6818514"/>
              <a:gd name="connsiteX33" fmla="*/ 6067146 w 7844590"/>
              <a:gd name="connsiteY33" fmla="*/ 1419494 h 6818514"/>
              <a:gd name="connsiteX34" fmla="*/ 6048127 w 7844590"/>
              <a:gd name="connsiteY34" fmla="*/ 1467844 h 6818514"/>
              <a:gd name="connsiteX35" fmla="*/ 6029108 w 7844590"/>
              <a:gd name="connsiteY35" fmla="*/ 1516193 h 6818514"/>
              <a:gd name="connsiteX36" fmla="*/ 6067146 w 7844590"/>
              <a:gd name="connsiteY36" fmla="*/ 1822406 h 6818514"/>
              <a:gd name="connsiteX37" fmla="*/ 6086165 w 7844590"/>
              <a:gd name="connsiteY37" fmla="*/ 1886873 h 6818514"/>
              <a:gd name="connsiteX38" fmla="*/ 6124205 w 7844590"/>
              <a:gd name="connsiteY38" fmla="*/ 1935222 h 6818514"/>
              <a:gd name="connsiteX39" fmla="*/ 6143224 w 7844590"/>
              <a:gd name="connsiteY39" fmla="*/ 2015803 h 6818514"/>
              <a:gd name="connsiteX40" fmla="*/ 6181262 w 7844590"/>
              <a:gd name="connsiteY40" fmla="*/ 2048037 h 6818514"/>
              <a:gd name="connsiteX41" fmla="*/ 6257339 w 7844590"/>
              <a:gd name="connsiteY41" fmla="*/ 2144735 h 6818514"/>
              <a:gd name="connsiteX42" fmla="*/ 6295378 w 7844590"/>
              <a:gd name="connsiteY42" fmla="*/ 2193085 h 6818514"/>
              <a:gd name="connsiteX43" fmla="*/ 6314397 w 7844590"/>
              <a:gd name="connsiteY43" fmla="*/ 2241435 h 6818514"/>
              <a:gd name="connsiteX44" fmla="*/ 6352435 w 7844590"/>
              <a:gd name="connsiteY44" fmla="*/ 2434832 h 6818514"/>
              <a:gd name="connsiteX45" fmla="*/ 6390474 w 7844590"/>
              <a:gd name="connsiteY45" fmla="*/ 2660463 h 6818514"/>
              <a:gd name="connsiteX46" fmla="*/ 6409493 w 7844590"/>
              <a:gd name="connsiteY46" fmla="*/ 2708813 h 6818514"/>
              <a:gd name="connsiteX47" fmla="*/ 6466550 w 7844590"/>
              <a:gd name="connsiteY47" fmla="*/ 2902210 h 6818514"/>
              <a:gd name="connsiteX48" fmla="*/ 6485571 w 7844590"/>
              <a:gd name="connsiteY48" fmla="*/ 2950559 h 6818514"/>
              <a:gd name="connsiteX49" fmla="*/ 6523609 w 7844590"/>
              <a:gd name="connsiteY49" fmla="*/ 2998909 h 6818514"/>
              <a:gd name="connsiteX50" fmla="*/ 6561647 w 7844590"/>
              <a:gd name="connsiteY50" fmla="*/ 3095607 h 6818514"/>
              <a:gd name="connsiteX51" fmla="*/ 6580666 w 7844590"/>
              <a:gd name="connsiteY51" fmla="*/ 3143957 h 6818514"/>
              <a:gd name="connsiteX52" fmla="*/ 6618705 w 7844590"/>
              <a:gd name="connsiteY52" fmla="*/ 3192306 h 6818514"/>
              <a:gd name="connsiteX53" fmla="*/ 6656744 w 7844590"/>
              <a:gd name="connsiteY53" fmla="*/ 3289006 h 6818514"/>
              <a:gd name="connsiteX54" fmla="*/ 6732821 w 7844590"/>
              <a:gd name="connsiteY54" fmla="*/ 3385704 h 6818514"/>
              <a:gd name="connsiteX55" fmla="*/ 6808897 w 7844590"/>
              <a:gd name="connsiteY55" fmla="*/ 3514636 h 6818514"/>
              <a:gd name="connsiteX56" fmla="*/ 6846937 w 7844590"/>
              <a:gd name="connsiteY56" fmla="*/ 3579102 h 6818514"/>
              <a:gd name="connsiteX57" fmla="*/ 6923013 w 7844590"/>
              <a:gd name="connsiteY57" fmla="*/ 3643568 h 6818514"/>
              <a:gd name="connsiteX58" fmla="*/ 6942032 w 7844590"/>
              <a:gd name="connsiteY58" fmla="*/ 3691917 h 6818514"/>
              <a:gd name="connsiteX59" fmla="*/ 6980071 w 7844590"/>
              <a:gd name="connsiteY59" fmla="*/ 3724151 h 6818514"/>
              <a:gd name="connsiteX60" fmla="*/ 7018110 w 7844590"/>
              <a:gd name="connsiteY60" fmla="*/ 3820849 h 6818514"/>
              <a:gd name="connsiteX61" fmla="*/ 7037129 w 7844590"/>
              <a:gd name="connsiteY61" fmla="*/ 3869198 h 6818514"/>
              <a:gd name="connsiteX62" fmla="*/ 7094187 w 7844590"/>
              <a:gd name="connsiteY62" fmla="*/ 4078713 h 6818514"/>
              <a:gd name="connsiteX63" fmla="*/ 7132225 w 7844590"/>
              <a:gd name="connsiteY63" fmla="*/ 4207645 h 6818514"/>
              <a:gd name="connsiteX64" fmla="*/ 7208303 w 7844590"/>
              <a:gd name="connsiteY64" fmla="*/ 4320460 h 6818514"/>
              <a:gd name="connsiteX65" fmla="*/ 7227322 w 7844590"/>
              <a:gd name="connsiteY65" fmla="*/ 4384926 h 6818514"/>
              <a:gd name="connsiteX66" fmla="*/ 7265360 w 7844590"/>
              <a:gd name="connsiteY66" fmla="*/ 4481624 h 6818514"/>
              <a:gd name="connsiteX67" fmla="*/ 7284379 w 7844590"/>
              <a:gd name="connsiteY67" fmla="*/ 4562207 h 6818514"/>
              <a:gd name="connsiteX68" fmla="*/ 7341437 w 7844590"/>
              <a:gd name="connsiteY68" fmla="*/ 4626673 h 6818514"/>
              <a:gd name="connsiteX69" fmla="*/ 7417515 w 7844590"/>
              <a:gd name="connsiteY69" fmla="*/ 4771721 h 6818514"/>
              <a:gd name="connsiteX70" fmla="*/ 7455553 w 7844590"/>
              <a:gd name="connsiteY70" fmla="*/ 4884537 h 6818514"/>
              <a:gd name="connsiteX71" fmla="*/ 7493591 w 7844590"/>
              <a:gd name="connsiteY71" fmla="*/ 4949003 h 6818514"/>
              <a:gd name="connsiteX72" fmla="*/ 7512610 w 7844590"/>
              <a:gd name="connsiteY72" fmla="*/ 4997352 h 6818514"/>
              <a:gd name="connsiteX73" fmla="*/ 7626726 w 7844590"/>
              <a:gd name="connsiteY73" fmla="*/ 5158517 h 6818514"/>
              <a:gd name="connsiteX74" fmla="*/ 7645745 w 7844590"/>
              <a:gd name="connsiteY74" fmla="*/ 5222982 h 6818514"/>
              <a:gd name="connsiteX75" fmla="*/ 7683784 w 7844590"/>
              <a:gd name="connsiteY75" fmla="*/ 5271333 h 6818514"/>
              <a:gd name="connsiteX76" fmla="*/ 7759861 w 7844590"/>
              <a:gd name="connsiteY76" fmla="*/ 5400264 h 6818514"/>
              <a:gd name="connsiteX77" fmla="*/ 7816919 w 7844590"/>
              <a:gd name="connsiteY77" fmla="*/ 5561429 h 6818514"/>
              <a:gd name="connsiteX78" fmla="*/ 7835938 w 7844590"/>
              <a:gd name="connsiteY78" fmla="*/ 5625895 h 6818514"/>
              <a:gd name="connsiteX79" fmla="*/ 7759861 w 7844590"/>
              <a:gd name="connsiteY79" fmla="*/ 5577546 h 6818514"/>
              <a:gd name="connsiteX80" fmla="*/ 7702803 w 7844590"/>
              <a:gd name="connsiteY80" fmla="*/ 5496963 h 6818514"/>
              <a:gd name="connsiteX81" fmla="*/ 7664765 w 7844590"/>
              <a:gd name="connsiteY81" fmla="*/ 5448614 h 6818514"/>
              <a:gd name="connsiteX82" fmla="*/ 7550649 w 7844590"/>
              <a:gd name="connsiteY82" fmla="*/ 5384147 h 6818514"/>
              <a:gd name="connsiteX83" fmla="*/ 7436534 w 7844590"/>
              <a:gd name="connsiteY83" fmla="*/ 5319682 h 6818514"/>
              <a:gd name="connsiteX84" fmla="*/ 7379476 w 7844590"/>
              <a:gd name="connsiteY84" fmla="*/ 5287449 h 6818514"/>
              <a:gd name="connsiteX85" fmla="*/ 7322418 w 7844590"/>
              <a:gd name="connsiteY85" fmla="*/ 5271333 h 6818514"/>
              <a:gd name="connsiteX86" fmla="*/ 7265360 w 7844590"/>
              <a:gd name="connsiteY86" fmla="*/ 5239099 h 6818514"/>
              <a:gd name="connsiteX87" fmla="*/ 7208303 w 7844590"/>
              <a:gd name="connsiteY87" fmla="*/ 5222982 h 6818514"/>
              <a:gd name="connsiteX88" fmla="*/ 7037129 w 7844590"/>
              <a:gd name="connsiteY88" fmla="*/ 5110168 h 6818514"/>
              <a:gd name="connsiteX89" fmla="*/ 7094187 w 7844590"/>
              <a:gd name="connsiteY89" fmla="*/ 5271333 h 6818514"/>
              <a:gd name="connsiteX90" fmla="*/ 7151244 w 7844590"/>
              <a:gd name="connsiteY90" fmla="*/ 5400264 h 6818514"/>
              <a:gd name="connsiteX91" fmla="*/ 7170263 w 7844590"/>
              <a:gd name="connsiteY91" fmla="*/ 5448614 h 6818514"/>
              <a:gd name="connsiteX92" fmla="*/ 7227322 w 7844590"/>
              <a:gd name="connsiteY92" fmla="*/ 5577546 h 6818514"/>
              <a:gd name="connsiteX93" fmla="*/ 7246341 w 7844590"/>
              <a:gd name="connsiteY93" fmla="*/ 5690360 h 6818514"/>
              <a:gd name="connsiteX94" fmla="*/ 7284379 w 7844590"/>
              <a:gd name="connsiteY94" fmla="*/ 5787059 h 6818514"/>
              <a:gd name="connsiteX95" fmla="*/ 7322418 w 7844590"/>
              <a:gd name="connsiteY95" fmla="*/ 5883759 h 6818514"/>
              <a:gd name="connsiteX96" fmla="*/ 7341437 w 7844590"/>
              <a:gd name="connsiteY96" fmla="*/ 5964341 h 6818514"/>
              <a:gd name="connsiteX97" fmla="*/ 7322418 w 7844590"/>
              <a:gd name="connsiteY97" fmla="*/ 6028807 h 6818514"/>
              <a:gd name="connsiteX98" fmla="*/ 7284379 w 7844590"/>
              <a:gd name="connsiteY98" fmla="*/ 5996573 h 6818514"/>
              <a:gd name="connsiteX99" fmla="*/ 7246341 w 7844590"/>
              <a:gd name="connsiteY99" fmla="*/ 5948224 h 6818514"/>
              <a:gd name="connsiteX100" fmla="*/ 7189282 w 7844590"/>
              <a:gd name="connsiteY100" fmla="*/ 5899875 h 6818514"/>
              <a:gd name="connsiteX101" fmla="*/ 7151244 w 7844590"/>
              <a:gd name="connsiteY101" fmla="*/ 5851525 h 6818514"/>
              <a:gd name="connsiteX102" fmla="*/ 7037129 w 7844590"/>
              <a:gd name="connsiteY102" fmla="*/ 5787059 h 6818514"/>
              <a:gd name="connsiteX103" fmla="*/ 7018110 w 7844590"/>
              <a:gd name="connsiteY103" fmla="*/ 5738710 h 6818514"/>
              <a:gd name="connsiteX104" fmla="*/ 6961052 w 7844590"/>
              <a:gd name="connsiteY104" fmla="*/ 5706477 h 6818514"/>
              <a:gd name="connsiteX105" fmla="*/ 6903994 w 7844590"/>
              <a:gd name="connsiteY105" fmla="*/ 6125505 h 6818514"/>
              <a:gd name="connsiteX106" fmla="*/ 6751840 w 7844590"/>
              <a:gd name="connsiteY106" fmla="*/ 6077156 h 6818514"/>
              <a:gd name="connsiteX107" fmla="*/ 6637724 w 7844590"/>
              <a:gd name="connsiteY107" fmla="*/ 6012690 h 6818514"/>
              <a:gd name="connsiteX108" fmla="*/ 6485571 w 7844590"/>
              <a:gd name="connsiteY108" fmla="*/ 6028807 h 6818514"/>
              <a:gd name="connsiteX109" fmla="*/ 6504590 w 7844590"/>
              <a:gd name="connsiteY109" fmla="*/ 6206088 h 6818514"/>
              <a:gd name="connsiteX110" fmla="*/ 6485571 w 7844590"/>
              <a:gd name="connsiteY110" fmla="*/ 6318903 h 6818514"/>
              <a:gd name="connsiteX111" fmla="*/ 6447531 w 7844590"/>
              <a:gd name="connsiteY111" fmla="*/ 6351136 h 6818514"/>
              <a:gd name="connsiteX112" fmla="*/ 6314397 w 7844590"/>
              <a:gd name="connsiteY112" fmla="*/ 6383369 h 6818514"/>
              <a:gd name="connsiteX113" fmla="*/ 6181262 w 7844590"/>
              <a:gd name="connsiteY113" fmla="*/ 6351136 h 6818514"/>
              <a:gd name="connsiteX114" fmla="*/ 6010088 w 7844590"/>
              <a:gd name="connsiteY114" fmla="*/ 6270554 h 6818514"/>
              <a:gd name="connsiteX115" fmla="*/ 5934012 w 7844590"/>
              <a:gd name="connsiteY115" fmla="*/ 6157738 h 6818514"/>
              <a:gd name="connsiteX116" fmla="*/ 5895972 w 7844590"/>
              <a:gd name="connsiteY116" fmla="*/ 6061040 h 6818514"/>
              <a:gd name="connsiteX117" fmla="*/ 5895972 w 7844590"/>
              <a:gd name="connsiteY117" fmla="*/ 6480068 h 6818514"/>
              <a:gd name="connsiteX118" fmla="*/ 5838915 w 7844590"/>
              <a:gd name="connsiteY118" fmla="*/ 6528418 h 6818514"/>
              <a:gd name="connsiteX119" fmla="*/ 5724799 w 7844590"/>
              <a:gd name="connsiteY119" fmla="*/ 6592883 h 6818514"/>
              <a:gd name="connsiteX120" fmla="*/ 5610684 w 7844590"/>
              <a:gd name="connsiteY120" fmla="*/ 6576767 h 6818514"/>
              <a:gd name="connsiteX121" fmla="*/ 5553625 w 7844590"/>
              <a:gd name="connsiteY121" fmla="*/ 6528418 h 6818514"/>
              <a:gd name="connsiteX122" fmla="*/ 5477549 w 7844590"/>
              <a:gd name="connsiteY122" fmla="*/ 6431718 h 6818514"/>
              <a:gd name="connsiteX123" fmla="*/ 5420492 w 7844590"/>
              <a:gd name="connsiteY123" fmla="*/ 6335020 h 6818514"/>
              <a:gd name="connsiteX124" fmla="*/ 5363433 w 7844590"/>
              <a:gd name="connsiteY124" fmla="*/ 6286670 h 6818514"/>
              <a:gd name="connsiteX125" fmla="*/ 5268337 w 7844590"/>
              <a:gd name="connsiteY125" fmla="*/ 6592883 h 6818514"/>
              <a:gd name="connsiteX126" fmla="*/ 5211280 w 7844590"/>
              <a:gd name="connsiteY126" fmla="*/ 6560650 h 6818514"/>
              <a:gd name="connsiteX127" fmla="*/ 5173240 w 7844590"/>
              <a:gd name="connsiteY127" fmla="*/ 6608999 h 6818514"/>
              <a:gd name="connsiteX128" fmla="*/ 5135202 w 7844590"/>
              <a:gd name="connsiteY128" fmla="*/ 6641233 h 6818514"/>
              <a:gd name="connsiteX129" fmla="*/ 5059125 w 7844590"/>
              <a:gd name="connsiteY129" fmla="*/ 6737931 h 6818514"/>
              <a:gd name="connsiteX130" fmla="*/ 5021086 w 7844590"/>
              <a:gd name="connsiteY130" fmla="*/ 6786282 h 6818514"/>
              <a:gd name="connsiteX131" fmla="*/ 4945009 w 7844590"/>
              <a:gd name="connsiteY131" fmla="*/ 6818514 h 6818514"/>
              <a:gd name="connsiteX132" fmla="*/ 4906971 w 7844590"/>
              <a:gd name="connsiteY132" fmla="*/ 6689582 h 6818514"/>
              <a:gd name="connsiteX133" fmla="*/ 4887952 w 7844590"/>
              <a:gd name="connsiteY133" fmla="*/ 6625116 h 6818514"/>
              <a:gd name="connsiteX134" fmla="*/ 4849914 w 7844590"/>
              <a:gd name="connsiteY134" fmla="*/ 6367253 h 6818514"/>
              <a:gd name="connsiteX135" fmla="*/ 4735798 w 7844590"/>
              <a:gd name="connsiteY135" fmla="*/ 6496185 h 6818514"/>
              <a:gd name="connsiteX136" fmla="*/ 4678740 w 7844590"/>
              <a:gd name="connsiteY136" fmla="*/ 6512301 h 6818514"/>
              <a:gd name="connsiteX137" fmla="*/ 4640701 w 7844590"/>
              <a:gd name="connsiteY137" fmla="*/ 6544534 h 6818514"/>
              <a:gd name="connsiteX138" fmla="*/ 4526586 w 7844590"/>
              <a:gd name="connsiteY138" fmla="*/ 6463951 h 6818514"/>
              <a:gd name="connsiteX139" fmla="*/ 4469527 w 7844590"/>
              <a:gd name="connsiteY139" fmla="*/ 6415602 h 6818514"/>
              <a:gd name="connsiteX140" fmla="*/ 4412470 w 7844590"/>
              <a:gd name="connsiteY140" fmla="*/ 6302786 h 6818514"/>
              <a:gd name="connsiteX141" fmla="*/ 4355412 w 7844590"/>
              <a:gd name="connsiteY141" fmla="*/ 6206088 h 6818514"/>
              <a:gd name="connsiteX142" fmla="*/ 4336393 w 7844590"/>
              <a:gd name="connsiteY142" fmla="*/ 6157738 h 6818514"/>
              <a:gd name="connsiteX143" fmla="*/ 4298354 w 7844590"/>
              <a:gd name="connsiteY143" fmla="*/ 6125505 h 6818514"/>
              <a:gd name="connsiteX144" fmla="*/ 4260315 w 7844590"/>
              <a:gd name="connsiteY144" fmla="*/ 6028807 h 6818514"/>
              <a:gd name="connsiteX145" fmla="*/ 4222277 w 7844590"/>
              <a:gd name="connsiteY145" fmla="*/ 5996573 h 6818514"/>
              <a:gd name="connsiteX146" fmla="*/ 4146201 w 7844590"/>
              <a:gd name="connsiteY146" fmla="*/ 5899875 h 6818514"/>
              <a:gd name="connsiteX147" fmla="*/ 4108161 w 7844590"/>
              <a:gd name="connsiteY147" fmla="*/ 5867642 h 6818514"/>
              <a:gd name="connsiteX148" fmla="*/ 4032084 w 7844590"/>
              <a:gd name="connsiteY148" fmla="*/ 5787059 h 6818514"/>
              <a:gd name="connsiteX149" fmla="*/ 3994046 w 7844590"/>
              <a:gd name="connsiteY149" fmla="*/ 5835409 h 6818514"/>
              <a:gd name="connsiteX150" fmla="*/ 3898950 w 7844590"/>
              <a:gd name="connsiteY150" fmla="*/ 5883759 h 6818514"/>
              <a:gd name="connsiteX151" fmla="*/ 3727776 w 7844590"/>
              <a:gd name="connsiteY151" fmla="*/ 5964341 h 6818514"/>
              <a:gd name="connsiteX152" fmla="*/ 3708757 w 7844590"/>
              <a:gd name="connsiteY152" fmla="*/ 5915991 h 6818514"/>
              <a:gd name="connsiteX153" fmla="*/ 3670718 w 7844590"/>
              <a:gd name="connsiteY153" fmla="*/ 5867642 h 6818514"/>
              <a:gd name="connsiteX154" fmla="*/ 3613661 w 7844590"/>
              <a:gd name="connsiteY154" fmla="*/ 5690360 h 6818514"/>
              <a:gd name="connsiteX155" fmla="*/ 3575622 w 7844590"/>
              <a:gd name="connsiteY155" fmla="*/ 5658127 h 6818514"/>
              <a:gd name="connsiteX156" fmla="*/ 3556603 w 7844590"/>
              <a:gd name="connsiteY156" fmla="*/ 5609778 h 6818514"/>
              <a:gd name="connsiteX157" fmla="*/ 3271314 w 7844590"/>
              <a:gd name="connsiteY157" fmla="*/ 5513079 h 6818514"/>
              <a:gd name="connsiteX158" fmla="*/ 3233276 w 7844590"/>
              <a:gd name="connsiteY158" fmla="*/ 5448614 h 6818514"/>
              <a:gd name="connsiteX159" fmla="*/ 3195237 w 7844590"/>
              <a:gd name="connsiteY159" fmla="*/ 5400264 h 6818514"/>
              <a:gd name="connsiteX160" fmla="*/ 3176217 w 7844590"/>
              <a:gd name="connsiteY160" fmla="*/ 5351914 h 6818514"/>
              <a:gd name="connsiteX161" fmla="*/ 3081122 w 7844590"/>
              <a:gd name="connsiteY161" fmla="*/ 5239099 h 6818514"/>
              <a:gd name="connsiteX162" fmla="*/ 2947986 w 7844590"/>
              <a:gd name="connsiteY162" fmla="*/ 5142401 h 6818514"/>
              <a:gd name="connsiteX163" fmla="*/ 2909948 w 7844590"/>
              <a:gd name="connsiteY163" fmla="*/ 5094050 h 6818514"/>
              <a:gd name="connsiteX164" fmla="*/ 2890929 w 7844590"/>
              <a:gd name="connsiteY164" fmla="*/ 4771721 h 6818514"/>
              <a:gd name="connsiteX165" fmla="*/ 2700736 w 7844590"/>
              <a:gd name="connsiteY165" fmla="*/ 4755605 h 6818514"/>
              <a:gd name="connsiteX166" fmla="*/ 2662697 w 7844590"/>
              <a:gd name="connsiteY166" fmla="*/ 4658906 h 6818514"/>
              <a:gd name="connsiteX167" fmla="*/ 2643678 w 7844590"/>
              <a:gd name="connsiteY167" fmla="*/ 4610556 h 6818514"/>
              <a:gd name="connsiteX168" fmla="*/ 2472504 w 7844590"/>
              <a:gd name="connsiteY168" fmla="*/ 4465508 h 6818514"/>
              <a:gd name="connsiteX169" fmla="*/ 2415447 w 7844590"/>
              <a:gd name="connsiteY169" fmla="*/ 4417159 h 6818514"/>
              <a:gd name="connsiteX170" fmla="*/ 2301331 w 7844590"/>
              <a:gd name="connsiteY170" fmla="*/ 4288227 h 6818514"/>
              <a:gd name="connsiteX171" fmla="*/ 2282312 w 7844590"/>
              <a:gd name="connsiteY171" fmla="*/ 4239878 h 6818514"/>
              <a:gd name="connsiteX172" fmla="*/ 2263293 w 7844590"/>
              <a:gd name="connsiteY172" fmla="*/ 4175411 h 6818514"/>
              <a:gd name="connsiteX173" fmla="*/ 2168197 w 7844590"/>
              <a:gd name="connsiteY173" fmla="*/ 4191529 h 6818514"/>
              <a:gd name="connsiteX174" fmla="*/ 2054081 w 7844590"/>
              <a:gd name="connsiteY174" fmla="*/ 4288227 h 6818514"/>
              <a:gd name="connsiteX175" fmla="*/ 1997023 w 7844590"/>
              <a:gd name="connsiteY175" fmla="*/ 4320460 h 6818514"/>
              <a:gd name="connsiteX176" fmla="*/ 1787811 w 7844590"/>
              <a:gd name="connsiteY176" fmla="*/ 4497742 h 6818514"/>
              <a:gd name="connsiteX177" fmla="*/ 1673695 w 7844590"/>
              <a:gd name="connsiteY177" fmla="*/ 4594440 h 6818514"/>
              <a:gd name="connsiteX178" fmla="*/ 1540560 w 7844590"/>
              <a:gd name="connsiteY178" fmla="*/ 4755605 h 6818514"/>
              <a:gd name="connsiteX179" fmla="*/ 1464484 w 7844590"/>
              <a:gd name="connsiteY179" fmla="*/ 4884537 h 6818514"/>
              <a:gd name="connsiteX180" fmla="*/ 1388406 w 7844590"/>
              <a:gd name="connsiteY180" fmla="*/ 4949003 h 6818514"/>
              <a:gd name="connsiteX181" fmla="*/ 1255272 w 7844590"/>
              <a:gd name="connsiteY181" fmla="*/ 5094050 h 6818514"/>
              <a:gd name="connsiteX182" fmla="*/ 1122137 w 7844590"/>
              <a:gd name="connsiteY182" fmla="*/ 5206866 h 6818514"/>
              <a:gd name="connsiteX183" fmla="*/ 989002 w 7844590"/>
              <a:gd name="connsiteY183" fmla="*/ 5335798 h 6818514"/>
              <a:gd name="connsiteX184" fmla="*/ 950566 w 7844590"/>
              <a:gd name="connsiteY184" fmla="*/ 5402823 h 6818514"/>
              <a:gd name="connsiteX185" fmla="*/ 949184 w 7844590"/>
              <a:gd name="connsiteY185" fmla="*/ 5405566 h 6818514"/>
              <a:gd name="connsiteX186" fmla="*/ 951033 w 7844590"/>
              <a:gd name="connsiteY186" fmla="*/ 5399741 h 6818514"/>
              <a:gd name="connsiteX187" fmla="*/ 912925 w 7844590"/>
              <a:gd name="connsiteY187" fmla="*/ 5432497 h 6818514"/>
              <a:gd name="connsiteX188" fmla="*/ 836847 w 7844590"/>
              <a:gd name="connsiteY188" fmla="*/ 5529196 h 6818514"/>
              <a:gd name="connsiteX189" fmla="*/ 684693 w 7844590"/>
              <a:gd name="connsiteY189" fmla="*/ 5642011 h 6818514"/>
              <a:gd name="connsiteX190" fmla="*/ 627635 w 7844590"/>
              <a:gd name="connsiteY190" fmla="*/ 5690360 h 6818514"/>
              <a:gd name="connsiteX191" fmla="*/ 551559 w 7844590"/>
              <a:gd name="connsiteY191" fmla="*/ 5754827 h 6818514"/>
              <a:gd name="connsiteX192" fmla="*/ 494500 w 7844590"/>
              <a:gd name="connsiteY192" fmla="*/ 5787059 h 6818514"/>
              <a:gd name="connsiteX193" fmla="*/ 437443 w 7844590"/>
              <a:gd name="connsiteY193" fmla="*/ 5803176 h 6818514"/>
              <a:gd name="connsiteX194" fmla="*/ 342347 w 7844590"/>
              <a:gd name="connsiteY194" fmla="*/ 5835409 h 6818514"/>
              <a:gd name="connsiteX195" fmla="*/ 228231 w 7844590"/>
              <a:gd name="connsiteY195" fmla="*/ 5867642 h 6818514"/>
              <a:gd name="connsiteX196" fmla="*/ 114115 w 7844590"/>
              <a:gd name="connsiteY196" fmla="*/ 5851525 h 6818514"/>
              <a:gd name="connsiteX197" fmla="*/ 19019 w 7844590"/>
              <a:gd name="connsiteY197" fmla="*/ 5754827 h 6818514"/>
              <a:gd name="connsiteX198" fmla="*/ 0 w 7844590"/>
              <a:gd name="connsiteY198" fmla="*/ 5706477 h 6818514"/>
              <a:gd name="connsiteX199" fmla="*/ 19019 w 7844590"/>
              <a:gd name="connsiteY199" fmla="*/ 5625895 h 6818514"/>
              <a:gd name="connsiteX200" fmla="*/ 114115 w 7844590"/>
              <a:gd name="connsiteY200" fmla="*/ 5593662 h 6818514"/>
              <a:gd name="connsiteX201" fmla="*/ 171174 w 7844590"/>
              <a:gd name="connsiteY201" fmla="*/ 5496963 h 6818514"/>
              <a:gd name="connsiteX202" fmla="*/ 247250 w 7844590"/>
              <a:gd name="connsiteY202" fmla="*/ 5400264 h 6818514"/>
              <a:gd name="connsiteX203" fmla="*/ 285288 w 7844590"/>
              <a:gd name="connsiteY203" fmla="*/ 5351914 h 6818514"/>
              <a:gd name="connsiteX204" fmla="*/ 342347 w 7844590"/>
              <a:gd name="connsiteY204" fmla="*/ 5335798 h 6818514"/>
              <a:gd name="connsiteX205" fmla="*/ 372867 w 7844590"/>
              <a:gd name="connsiteY205" fmla="*/ 5297335 h 6818514"/>
              <a:gd name="connsiteX206" fmla="*/ 385664 w 7844590"/>
              <a:gd name="connsiteY206" fmla="*/ 5281631 h 6818514"/>
              <a:gd name="connsiteX207" fmla="*/ 387544 w 7844590"/>
              <a:gd name="connsiteY207" fmla="*/ 5279498 h 6818514"/>
              <a:gd name="connsiteX208" fmla="*/ 386178 w 7844590"/>
              <a:gd name="connsiteY208" fmla="*/ 5281000 h 6818514"/>
              <a:gd name="connsiteX209" fmla="*/ 385664 w 7844590"/>
              <a:gd name="connsiteY209" fmla="*/ 5281631 h 6818514"/>
              <a:gd name="connsiteX210" fmla="*/ 382227 w 7844590"/>
              <a:gd name="connsiteY210" fmla="*/ 5285532 h 6818514"/>
              <a:gd name="connsiteX211" fmla="*/ 399405 w 7844590"/>
              <a:gd name="connsiteY211" fmla="*/ 5239099 h 6818514"/>
              <a:gd name="connsiteX212" fmla="*/ 494500 w 7844590"/>
              <a:gd name="connsiteY212" fmla="*/ 5142401 h 6818514"/>
              <a:gd name="connsiteX213" fmla="*/ 532540 w 7844590"/>
              <a:gd name="connsiteY213" fmla="*/ 5094050 h 6818514"/>
              <a:gd name="connsiteX214" fmla="*/ 608616 w 7844590"/>
              <a:gd name="connsiteY214" fmla="*/ 4997352 h 6818514"/>
              <a:gd name="connsiteX215" fmla="*/ 684693 w 7844590"/>
              <a:gd name="connsiteY215" fmla="*/ 4916769 h 6818514"/>
              <a:gd name="connsiteX216" fmla="*/ 741751 w 7844590"/>
              <a:gd name="connsiteY216" fmla="*/ 4803955 h 6818514"/>
              <a:gd name="connsiteX217" fmla="*/ 817828 w 7844590"/>
              <a:gd name="connsiteY217" fmla="*/ 4723372 h 6818514"/>
              <a:gd name="connsiteX218" fmla="*/ 836847 w 7844590"/>
              <a:gd name="connsiteY218" fmla="*/ 4675023 h 6818514"/>
              <a:gd name="connsiteX219" fmla="*/ 912925 w 7844590"/>
              <a:gd name="connsiteY219" fmla="*/ 4610556 h 6818514"/>
              <a:gd name="connsiteX220" fmla="*/ 989002 w 7844590"/>
              <a:gd name="connsiteY220" fmla="*/ 4513858 h 6818514"/>
              <a:gd name="connsiteX221" fmla="*/ 1065079 w 7844590"/>
              <a:gd name="connsiteY221" fmla="*/ 4433275 h 6818514"/>
              <a:gd name="connsiteX222" fmla="*/ 1122137 w 7844590"/>
              <a:gd name="connsiteY222" fmla="*/ 4336577 h 6818514"/>
              <a:gd name="connsiteX223" fmla="*/ 1160175 w 7844590"/>
              <a:gd name="connsiteY223" fmla="*/ 4304343 h 6818514"/>
              <a:gd name="connsiteX224" fmla="*/ 1236253 w 7844590"/>
              <a:gd name="connsiteY224" fmla="*/ 4223761 h 6818514"/>
              <a:gd name="connsiteX225" fmla="*/ 1255272 w 7844590"/>
              <a:gd name="connsiteY225" fmla="*/ 4175411 h 6818514"/>
              <a:gd name="connsiteX226" fmla="*/ 1274291 w 7844590"/>
              <a:gd name="connsiteY226" fmla="*/ 4110946 h 6818514"/>
              <a:gd name="connsiteX227" fmla="*/ 1369387 w 7844590"/>
              <a:gd name="connsiteY227" fmla="*/ 4014246 h 6818514"/>
              <a:gd name="connsiteX228" fmla="*/ 1407425 w 7844590"/>
              <a:gd name="connsiteY228" fmla="*/ 3901432 h 6818514"/>
              <a:gd name="connsiteX229" fmla="*/ 1540560 w 7844590"/>
              <a:gd name="connsiteY229" fmla="*/ 3756383 h 6818514"/>
              <a:gd name="connsiteX230" fmla="*/ 1559580 w 7844590"/>
              <a:gd name="connsiteY230" fmla="*/ 3708033 h 6818514"/>
              <a:gd name="connsiteX231" fmla="*/ 1597619 w 7844590"/>
              <a:gd name="connsiteY231" fmla="*/ 3675801 h 6818514"/>
              <a:gd name="connsiteX232" fmla="*/ 1692715 w 7844590"/>
              <a:gd name="connsiteY232" fmla="*/ 3530752 h 6818514"/>
              <a:gd name="connsiteX233" fmla="*/ 1749772 w 7844590"/>
              <a:gd name="connsiteY233" fmla="*/ 3417938 h 6818514"/>
              <a:gd name="connsiteX234" fmla="*/ 1787811 w 7844590"/>
              <a:gd name="connsiteY234" fmla="*/ 3385704 h 6818514"/>
              <a:gd name="connsiteX235" fmla="*/ 1882907 w 7844590"/>
              <a:gd name="connsiteY235" fmla="*/ 3224539 h 6818514"/>
              <a:gd name="connsiteX236" fmla="*/ 1901926 w 7844590"/>
              <a:gd name="connsiteY236" fmla="*/ 3176190 h 6818514"/>
              <a:gd name="connsiteX237" fmla="*/ 1978004 w 7844590"/>
              <a:gd name="connsiteY237" fmla="*/ 3079491 h 6818514"/>
              <a:gd name="connsiteX238" fmla="*/ 2035062 w 7844590"/>
              <a:gd name="connsiteY238" fmla="*/ 2982793 h 6818514"/>
              <a:gd name="connsiteX239" fmla="*/ 2054081 w 7844590"/>
              <a:gd name="connsiteY239" fmla="*/ 2934443 h 6818514"/>
              <a:gd name="connsiteX240" fmla="*/ 2092119 w 7844590"/>
              <a:gd name="connsiteY240" fmla="*/ 2886094 h 6818514"/>
              <a:gd name="connsiteX241" fmla="*/ 2109297 w 7844590"/>
              <a:gd name="connsiteY241" fmla="*/ 2839662 h 6818514"/>
              <a:gd name="connsiteX242" fmla="*/ 2105860 w 7844590"/>
              <a:gd name="connsiteY242" fmla="*/ 2843562 h 6818514"/>
              <a:gd name="connsiteX243" fmla="*/ 2118657 w 7844590"/>
              <a:gd name="connsiteY243" fmla="*/ 2827858 h 6818514"/>
              <a:gd name="connsiteX244" fmla="*/ 2149178 w 7844590"/>
              <a:gd name="connsiteY244" fmla="*/ 2789394 h 6818514"/>
              <a:gd name="connsiteX245" fmla="*/ 2168197 w 7844590"/>
              <a:gd name="connsiteY245" fmla="*/ 2724929 h 6818514"/>
              <a:gd name="connsiteX246" fmla="*/ 2263293 w 7844590"/>
              <a:gd name="connsiteY246" fmla="*/ 2628230 h 6818514"/>
              <a:gd name="connsiteX247" fmla="*/ 2320351 w 7844590"/>
              <a:gd name="connsiteY247" fmla="*/ 2531531 h 6818514"/>
              <a:gd name="connsiteX248" fmla="*/ 2339370 w 7844590"/>
              <a:gd name="connsiteY248" fmla="*/ 2483181 h 6818514"/>
              <a:gd name="connsiteX249" fmla="*/ 2396428 w 7844590"/>
              <a:gd name="connsiteY249" fmla="*/ 2418716 h 6818514"/>
              <a:gd name="connsiteX250" fmla="*/ 2472504 w 7844590"/>
              <a:gd name="connsiteY250" fmla="*/ 2322016 h 6818514"/>
              <a:gd name="connsiteX251" fmla="*/ 2510544 w 7844590"/>
              <a:gd name="connsiteY251" fmla="*/ 2273668 h 6818514"/>
              <a:gd name="connsiteX252" fmla="*/ 2567601 w 7844590"/>
              <a:gd name="connsiteY252" fmla="*/ 2241435 h 6818514"/>
              <a:gd name="connsiteX253" fmla="*/ 2681717 w 7844590"/>
              <a:gd name="connsiteY253" fmla="*/ 2128619 h 6818514"/>
              <a:gd name="connsiteX254" fmla="*/ 2795832 w 7844590"/>
              <a:gd name="connsiteY254" fmla="*/ 2064154 h 6818514"/>
              <a:gd name="connsiteX255" fmla="*/ 2890929 w 7844590"/>
              <a:gd name="connsiteY255" fmla="*/ 1983571 h 6818514"/>
              <a:gd name="connsiteX256" fmla="*/ 3005044 w 7844590"/>
              <a:gd name="connsiteY256" fmla="*/ 1919105 h 6818514"/>
              <a:gd name="connsiteX257" fmla="*/ 3100141 w 7844590"/>
              <a:gd name="connsiteY257" fmla="*/ 1870755 h 6818514"/>
              <a:gd name="connsiteX258" fmla="*/ 3154247 w 7844590"/>
              <a:gd name="connsiteY258" fmla="*/ 1824679 h 6818514"/>
              <a:gd name="connsiteX259" fmla="*/ 3162998 w 7844590"/>
              <a:gd name="connsiteY259" fmla="*/ 1817094 h 6818514"/>
              <a:gd name="connsiteX260" fmla="*/ 3161885 w 7844590"/>
              <a:gd name="connsiteY260" fmla="*/ 1818078 h 6818514"/>
              <a:gd name="connsiteX261" fmla="*/ 3214256 w 7844590"/>
              <a:gd name="connsiteY261" fmla="*/ 1790173 h 6818514"/>
              <a:gd name="connsiteX262" fmla="*/ 3290333 w 7844590"/>
              <a:gd name="connsiteY262" fmla="*/ 1725707 h 6818514"/>
              <a:gd name="connsiteX263" fmla="*/ 3347391 w 7844590"/>
              <a:gd name="connsiteY263" fmla="*/ 1693474 h 6818514"/>
              <a:gd name="connsiteX264" fmla="*/ 3461507 w 7844590"/>
              <a:gd name="connsiteY264" fmla="*/ 1629008 h 6818514"/>
              <a:gd name="connsiteX265" fmla="*/ 3651699 w 7844590"/>
              <a:gd name="connsiteY265" fmla="*/ 1500077 h 6818514"/>
              <a:gd name="connsiteX266" fmla="*/ 3708757 w 7844590"/>
              <a:gd name="connsiteY266" fmla="*/ 1467844 h 6818514"/>
              <a:gd name="connsiteX267" fmla="*/ 3765816 w 7844590"/>
              <a:gd name="connsiteY267" fmla="*/ 1435611 h 6818514"/>
              <a:gd name="connsiteX268" fmla="*/ 3803854 w 7844590"/>
              <a:gd name="connsiteY268" fmla="*/ 1403377 h 6818514"/>
              <a:gd name="connsiteX269" fmla="*/ 3860911 w 7844590"/>
              <a:gd name="connsiteY269" fmla="*/ 1387261 h 6818514"/>
              <a:gd name="connsiteX270" fmla="*/ 4051104 w 7844590"/>
              <a:gd name="connsiteY270" fmla="*/ 1274446 h 6818514"/>
              <a:gd name="connsiteX271" fmla="*/ 4165220 w 7844590"/>
              <a:gd name="connsiteY271" fmla="*/ 1209980 h 6818514"/>
              <a:gd name="connsiteX272" fmla="*/ 4222277 w 7844590"/>
              <a:gd name="connsiteY272" fmla="*/ 1177747 h 6818514"/>
              <a:gd name="connsiteX273" fmla="*/ 4279335 w 7844590"/>
              <a:gd name="connsiteY273" fmla="*/ 1161631 h 6818514"/>
              <a:gd name="connsiteX274" fmla="*/ 4336393 w 7844590"/>
              <a:gd name="connsiteY274" fmla="*/ 1129398 h 6818514"/>
              <a:gd name="connsiteX275" fmla="*/ 4431489 w 7844590"/>
              <a:gd name="connsiteY275" fmla="*/ 1064931 h 6818514"/>
              <a:gd name="connsiteX276" fmla="*/ 4507567 w 7844590"/>
              <a:gd name="connsiteY276" fmla="*/ 1048815 h 6818514"/>
              <a:gd name="connsiteX277" fmla="*/ 4621682 w 7844590"/>
              <a:gd name="connsiteY277" fmla="*/ 1000466 h 6818514"/>
              <a:gd name="connsiteX278" fmla="*/ 4697759 w 7844590"/>
              <a:gd name="connsiteY278" fmla="*/ 968233 h 6818514"/>
              <a:gd name="connsiteX279" fmla="*/ 4754817 w 7844590"/>
              <a:gd name="connsiteY279" fmla="*/ 952116 h 6818514"/>
              <a:gd name="connsiteX280" fmla="*/ 4849914 w 7844590"/>
              <a:gd name="connsiteY280" fmla="*/ 887650 h 6818514"/>
              <a:gd name="connsiteX281" fmla="*/ 5021086 w 7844590"/>
              <a:gd name="connsiteY281" fmla="*/ 807067 h 6818514"/>
              <a:gd name="connsiteX282" fmla="*/ 5059125 w 7844590"/>
              <a:gd name="connsiteY282" fmla="*/ 774835 h 6818514"/>
              <a:gd name="connsiteX283" fmla="*/ 5192259 w 7844590"/>
              <a:gd name="connsiteY283" fmla="*/ 710369 h 6818514"/>
              <a:gd name="connsiteX284" fmla="*/ 5344414 w 7844590"/>
              <a:gd name="connsiteY284" fmla="*/ 613670 h 6818514"/>
              <a:gd name="connsiteX285" fmla="*/ 5382452 w 7844590"/>
              <a:gd name="connsiteY285" fmla="*/ 565321 h 6818514"/>
              <a:gd name="connsiteX286" fmla="*/ 5401472 w 7844590"/>
              <a:gd name="connsiteY286" fmla="*/ 516972 h 6818514"/>
              <a:gd name="connsiteX287" fmla="*/ 5439511 w 7844590"/>
              <a:gd name="connsiteY287" fmla="*/ 484738 h 6818514"/>
              <a:gd name="connsiteX288" fmla="*/ 5475059 w 7844590"/>
              <a:gd name="connsiteY288" fmla="*/ 437804 h 6818514"/>
              <a:gd name="connsiteX289" fmla="*/ 5470919 w 7844590"/>
              <a:gd name="connsiteY289" fmla="*/ 440787 h 6818514"/>
              <a:gd name="connsiteX290" fmla="*/ 5504724 w 7844590"/>
              <a:gd name="connsiteY290" fmla="*/ 412961 h 6818514"/>
              <a:gd name="connsiteX291" fmla="*/ 5572646 w 7844590"/>
              <a:gd name="connsiteY291" fmla="*/ 355807 h 6818514"/>
              <a:gd name="connsiteX292" fmla="*/ 5610684 w 7844590"/>
              <a:gd name="connsiteY292" fmla="*/ 323573 h 6818514"/>
              <a:gd name="connsiteX293" fmla="*/ 5648722 w 7844590"/>
              <a:gd name="connsiteY293" fmla="*/ 275224 h 6818514"/>
              <a:gd name="connsiteX294" fmla="*/ 5705780 w 7844590"/>
              <a:gd name="connsiteY294" fmla="*/ 259108 h 6818514"/>
              <a:gd name="connsiteX295" fmla="*/ 5762838 w 7844590"/>
              <a:gd name="connsiteY295" fmla="*/ 210759 h 6818514"/>
              <a:gd name="connsiteX296" fmla="*/ 5953031 w 7844590"/>
              <a:gd name="connsiteY296" fmla="*/ 146292 h 6818514"/>
              <a:gd name="connsiteX297" fmla="*/ 6105184 w 7844590"/>
              <a:gd name="connsiteY297" fmla="*/ 114059 h 6818514"/>
              <a:gd name="connsiteX298" fmla="*/ 6162243 w 7844590"/>
              <a:gd name="connsiteY298" fmla="*/ 97943 h 6818514"/>
              <a:gd name="connsiteX299" fmla="*/ 6333416 w 7844590"/>
              <a:gd name="connsiteY299" fmla="*/ 81827 h 6818514"/>
              <a:gd name="connsiteX300" fmla="*/ 6447531 w 7844590"/>
              <a:gd name="connsiteY300" fmla="*/ 65710 h 6818514"/>
              <a:gd name="connsiteX301" fmla="*/ 6542628 w 7844590"/>
              <a:gd name="connsiteY301" fmla="*/ 49594 h 6818514"/>
              <a:gd name="connsiteX302" fmla="*/ 6713802 w 7844590"/>
              <a:gd name="connsiteY302" fmla="*/ 33477 h 6818514"/>
              <a:gd name="connsiteX303" fmla="*/ 6883701 w 7844590"/>
              <a:gd name="connsiteY303" fmla="*/ 24 h 681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</a:cxnLst>
            <a:rect l="l" t="t" r="r" b="b"/>
            <a:pathLst>
              <a:path w="7844590" h="6818514">
                <a:moveTo>
                  <a:pt x="949184" y="5405566"/>
                </a:moveTo>
                <a:lnTo>
                  <a:pt x="949146" y="5405685"/>
                </a:lnTo>
                <a:cubicBezTo>
                  <a:pt x="948304" y="5407589"/>
                  <a:pt x="947500" y="5409044"/>
                  <a:pt x="947485" y="5408937"/>
                </a:cubicBezTo>
                <a:close/>
                <a:moveTo>
                  <a:pt x="2105860" y="2843562"/>
                </a:moveTo>
                <a:lnTo>
                  <a:pt x="2105345" y="2844193"/>
                </a:lnTo>
                <a:cubicBezTo>
                  <a:pt x="2103192" y="2846761"/>
                  <a:pt x="2103029" y="2846856"/>
                  <a:pt x="2103980" y="2845696"/>
                </a:cubicBezTo>
                <a:close/>
                <a:moveTo>
                  <a:pt x="3175375" y="1806366"/>
                </a:moveTo>
                <a:lnTo>
                  <a:pt x="3162998" y="1817094"/>
                </a:lnTo>
                <a:lnTo>
                  <a:pt x="3174322" y="1807079"/>
                </a:lnTo>
                <a:cubicBezTo>
                  <a:pt x="3177170" y="1804641"/>
                  <a:pt x="3178121" y="1803918"/>
                  <a:pt x="3175375" y="1806366"/>
                </a:cubicBezTo>
                <a:close/>
                <a:moveTo>
                  <a:pt x="5470919" y="440787"/>
                </a:moveTo>
                <a:lnTo>
                  <a:pt x="5470555" y="441086"/>
                </a:lnTo>
                <a:cubicBezTo>
                  <a:pt x="5456905" y="452082"/>
                  <a:pt x="5459389" y="449493"/>
                  <a:pt x="5465273" y="444855"/>
                </a:cubicBezTo>
                <a:close/>
                <a:moveTo>
                  <a:pt x="6883701" y="24"/>
                </a:moveTo>
                <a:cubicBezTo>
                  <a:pt x="6915480" y="-489"/>
                  <a:pt x="6954022" y="7463"/>
                  <a:pt x="7094187" y="17360"/>
                </a:cubicBezTo>
                <a:cubicBezTo>
                  <a:pt x="7100526" y="33477"/>
                  <a:pt x="7116502" y="48953"/>
                  <a:pt x="7113206" y="65710"/>
                </a:cubicBezTo>
                <a:cubicBezTo>
                  <a:pt x="7104048" y="112269"/>
                  <a:pt x="7052626" y="121223"/>
                  <a:pt x="7018110" y="146292"/>
                </a:cubicBezTo>
                <a:cubicBezTo>
                  <a:pt x="6990881" y="166070"/>
                  <a:pt x="6971872" y="193902"/>
                  <a:pt x="6942032" y="210759"/>
                </a:cubicBezTo>
                <a:cubicBezTo>
                  <a:pt x="6862595" y="255635"/>
                  <a:pt x="6901138" y="229295"/>
                  <a:pt x="6827916" y="291341"/>
                </a:cubicBezTo>
                <a:cubicBezTo>
                  <a:pt x="6821577" y="307457"/>
                  <a:pt x="6820926" y="326099"/>
                  <a:pt x="6808897" y="339690"/>
                </a:cubicBezTo>
                <a:cubicBezTo>
                  <a:pt x="6782000" y="370079"/>
                  <a:pt x="6745500" y="393412"/>
                  <a:pt x="6713802" y="420273"/>
                </a:cubicBezTo>
                <a:cubicBezTo>
                  <a:pt x="6694782" y="436389"/>
                  <a:pt x="6671000" y="449294"/>
                  <a:pt x="6656744" y="468622"/>
                </a:cubicBezTo>
                <a:cubicBezTo>
                  <a:pt x="6625045" y="511599"/>
                  <a:pt x="6580561" y="549474"/>
                  <a:pt x="6561647" y="597554"/>
                </a:cubicBezTo>
                <a:cubicBezTo>
                  <a:pt x="6515104" y="715876"/>
                  <a:pt x="6551961" y="670228"/>
                  <a:pt x="6466550" y="742602"/>
                </a:cubicBezTo>
                <a:cubicBezTo>
                  <a:pt x="6460211" y="758718"/>
                  <a:pt x="6456497" y="775756"/>
                  <a:pt x="6447531" y="790951"/>
                </a:cubicBezTo>
                <a:cubicBezTo>
                  <a:pt x="6437309" y="808276"/>
                  <a:pt x="6418497" y="821498"/>
                  <a:pt x="6409493" y="839301"/>
                </a:cubicBezTo>
                <a:cubicBezTo>
                  <a:pt x="6399196" y="859660"/>
                  <a:pt x="6402164" y="883955"/>
                  <a:pt x="6390474" y="903767"/>
                </a:cubicBezTo>
                <a:cubicBezTo>
                  <a:pt x="6370028" y="938417"/>
                  <a:pt x="6328854" y="963714"/>
                  <a:pt x="6314397" y="1000466"/>
                </a:cubicBezTo>
                <a:cubicBezTo>
                  <a:pt x="6288149" y="1067191"/>
                  <a:pt x="6306499" y="1034680"/>
                  <a:pt x="6257339" y="1097164"/>
                </a:cubicBezTo>
                <a:cubicBezTo>
                  <a:pt x="6250999" y="1113281"/>
                  <a:pt x="6248055" y="1130664"/>
                  <a:pt x="6238319" y="1145514"/>
                </a:cubicBezTo>
                <a:cubicBezTo>
                  <a:pt x="6216118" y="1179379"/>
                  <a:pt x="6162243" y="1242213"/>
                  <a:pt x="6162243" y="1242213"/>
                </a:cubicBezTo>
                <a:cubicBezTo>
                  <a:pt x="6155903" y="1258329"/>
                  <a:pt x="6153538" y="1275995"/>
                  <a:pt x="6143224" y="1290563"/>
                </a:cubicBezTo>
                <a:cubicBezTo>
                  <a:pt x="6133997" y="1303592"/>
                  <a:pt x="6113203" y="1309205"/>
                  <a:pt x="6105184" y="1322795"/>
                </a:cubicBezTo>
                <a:cubicBezTo>
                  <a:pt x="6087252" y="1353185"/>
                  <a:pt x="6079826" y="1387261"/>
                  <a:pt x="6067146" y="1419494"/>
                </a:cubicBezTo>
                <a:lnTo>
                  <a:pt x="6048127" y="1467844"/>
                </a:lnTo>
                <a:lnTo>
                  <a:pt x="6029108" y="1516193"/>
                </a:lnTo>
                <a:cubicBezTo>
                  <a:pt x="6059751" y="1931672"/>
                  <a:pt x="6013940" y="1664608"/>
                  <a:pt x="6067146" y="1822406"/>
                </a:cubicBezTo>
                <a:cubicBezTo>
                  <a:pt x="6074327" y="1843704"/>
                  <a:pt x="6075868" y="1866513"/>
                  <a:pt x="6086165" y="1886873"/>
                </a:cubicBezTo>
                <a:cubicBezTo>
                  <a:pt x="6095170" y="1904676"/>
                  <a:pt x="6111525" y="1919105"/>
                  <a:pt x="6124205" y="1935222"/>
                </a:cubicBezTo>
                <a:cubicBezTo>
                  <a:pt x="6130544" y="1962082"/>
                  <a:pt x="6130489" y="1990625"/>
                  <a:pt x="6143224" y="2015803"/>
                </a:cubicBezTo>
                <a:cubicBezTo>
                  <a:pt x="6150287" y="2029770"/>
                  <a:pt x="6170503" y="2035881"/>
                  <a:pt x="6181262" y="2048037"/>
                </a:cubicBezTo>
                <a:cubicBezTo>
                  <a:pt x="6208692" y="2079028"/>
                  <a:pt x="6231980" y="2112503"/>
                  <a:pt x="6257339" y="2144735"/>
                </a:cubicBezTo>
                <a:lnTo>
                  <a:pt x="6295378" y="2193085"/>
                </a:lnTo>
                <a:cubicBezTo>
                  <a:pt x="6301717" y="2209202"/>
                  <a:pt x="6310466" y="2224777"/>
                  <a:pt x="6314397" y="2241435"/>
                </a:cubicBezTo>
                <a:cubicBezTo>
                  <a:pt x="6329523" y="2305520"/>
                  <a:pt x="6343918" y="2369877"/>
                  <a:pt x="6352435" y="2434832"/>
                </a:cubicBezTo>
                <a:cubicBezTo>
                  <a:pt x="6364270" y="2525089"/>
                  <a:pt x="6366251" y="2578361"/>
                  <a:pt x="6390474" y="2660463"/>
                </a:cubicBezTo>
                <a:cubicBezTo>
                  <a:pt x="6395336" y="2676945"/>
                  <a:pt x="6403154" y="2692696"/>
                  <a:pt x="6409493" y="2708813"/>
                </a:cubicBezTo>
                <a:cubicBezTo>
                  <a:pt x="6435103" y="2839020"/>
                  <a:pt x="6416318" y="2774517"/>
                  <a:pt x="6466550" y="2902210"/>
                </a:cubicBezTo>
                <a:cubicBezTo>
                  <a:pt x="6472890" y="2918326"/>
                  <a:pt x="6474450" y="2936424"/>
                  <a:pt x="6485571" y="2950559"/>
                </a:cubicBezTo>
                <a:cubicBezTo>
                  <a:pt x="6498250" y="2966675"/>
                  <a:pt x="6514326" y="2981209"/>
                  <a:pt x="6523609" y="2998909"/>
                </a:cubicBezTo>
                <a:cubicBezTo>
                  <a:pt x="6539893" y="3029957"/>
                  <a:pt x="6548967" y="3063374"/>
                  <a:pt x="6561647" y="3095607"/>
                </a:cubicBezTo>
                <a:cubicBezTo>
                  <a:pt x="6567986" y="3111724"/>
                  <a:pt x="6569546" y="3129822"/>
                  <a:pt x="6580666" y="3143957"/>
                </a:cubicBezTo>
                <a:cubicBezTo>
                  <a:pt x="6593346" y="3160074"/>
                  <a:pt x="6609421" y="3174607"/>
                  <a:pt x="6618705" y="3192306"/>
                </a:cubicBezTo>
                <a:cubicBezTo>
                  <a:pt x="6634990" y="3223355"/>
                  <a:pt x="6634503" y="3260735"/>
                  <a:pt x="6656744" y="3289006"/>
                </a:cubicBezTo>
                <a:cubicBezTo>
                  <a:pt x="6682103" y="3321238"/>
                  <a:pt x="6712375" y="3351055"/>
                  <a:pt x="6732821" y="3385704"/>
                </a:cubicBezTo>
                <a:lnTo>
                  <a:pt x="6808897" y="3514636"/>
                </a:lnTo>
                <a:cubicBezTo>
                  <a:pt x="6821577" y="3536125"/>
                  <a:pt x="6826888" y="3562114"/>
                  <a:pt x="6846937" y="3579102"/>
                </a:cubicBezTo>
                <a:lnTo>
                  <a:pt x="6923013" y="3643568"/>
                </a:lnTo>
                <a:cubicBezTo>
                  <a:pt x="6929353" y="3659684"/>
                  <a:pt x="6931718" y="3677350"/>
                  <a:pt x="6942032" y="3691917"/>
                </a:cubicBezTo>
                <a:cubicBezTo>
                  <a:pt x="6951259" y="3704946"/>
                  <a:pt x="6972051" y="3710560"/>
                  <a:pt x="6980071" y="3724151"/>
                </a:cubicBezTo>
                <a:cubicBezTo>
                  <a:pt x="6998003" y="3754540"/>
                  <a:pt x="7005430" y="3788616"/>
                  <a:pt x="7018110" y="3820849"/>
                </a:cubicBezTo>
                <a:lnTo>
                  <a:pt x="7037129" y="3869198"/>
                </a:lnTo>
                <a:cubicBezTo>
                  <a:pt x="7061819" y="4015649"/>
                  <a:pt x="7041972" y="3945976"/>
                  <a:pt x="7094187" y="4078713"/>
                </a:cubicBezTo>
                <a:cubicBezTo>
                  <a:pt x="7105349" y="4126008"/>
                  <a:pt x="7110294" y="4164283"/>
                  <a:pt x="7132225" y="4207645"/>
                </a:cubicBezTo>
                <a:cubicBezTo>
                  <a:pt x="7161182" y="4264899"/>
                  <a:pt x="7170100" y="4271903"/>
                  <a:pt x="7208303" y="4320460"/>
                </a:cubicBezTo>
                <a:cubicBezTo>
                  <a:pt x="7214642" y="4341949"/>
                  <a:pt x="7219811" y="4363710"/>
                  <a:pt x="7227322" y="4384926"/>
                </a:cubicBezTo>
                <a:cubicBezTo>
                  <a:pt x="7238843" y="4417469"/>
                  <a:pt x="7257497" y="4448308"/>
                  <a:pt x="7265360" y="4481624"/>
                </a:cubicBezTo>
                <a:cubicBezTo>
                  <a:pt x="7271700" y="4508485"/>
                  <a:pt x="7271250" y="4537176"/>
                  <a:pt x="7284379" y="4562207"/>
                </a:cubicBezTo>
                <a:cubicBezTo>
                  <a:pt x="7297254" y="4586752"/>
                  <a:pt x="7322418" y="4605185"/>
                  <a:pt x="7341437" y="4626673"/>
                </a:cubicBezTo>
                <a:cubicBezTo>
                  <a:pt x="7386705" y="4741748"/>
                  <a:pt x="7357235" y="4695101"/>
                  <a:pt x="7417515" y="4771721"/>
                </a:cubicBezTo>
                <a:cubicBezTo>
                  <a:pt x="7427166" y="4804436"/>
                  <a:pt x="7439181" y="4852166"/>
                  <a:pt x="7455553" y="4884537"/>
                </a:cubicBezTo>
                <a:cubicBezTo>
                  <a:pt x="7466721" y="4906620"/>
                  <a:pt x="7482423" y="4926920"/>
                  <a:pt x="7493591" y="4949003"/>
                </a:cubicBezTo>
                <a:cubicBezTo>
                  <a:pt x="7501488" y="4964618"/>
                  <a:pt x="7502874" y="4982502"/>
                  <a:pt x="7512610" y="4997352"/>
                </a:cubicBezTo>
                <a:cubicBezTo>
                  <a:pt x="7563658" y="5075214"/>
                  <a:pt x="7593519" y="5083481"/>
                  <a:pt x="7626726" y="5158517"/>
                </a:cubicBezTo>
                <a:cubicBezTo>
                  <a:pt x="7635904" y="5179257"/>
                  <a:pt x="7635449" y="5202623"/>
                  <a:pt x="7645745" y="5222982"/>
                </a:cubicBezTo>
                <a:cubicBezTo>
                  <a:pt x="7654750" y="5240786"/>
                  <a:pt x="7672838" y="5254328"/>
                  <a:pt x="7683784" y="5271333"/>
                </a:cubicBezTo>
                <a:cubicBezTo>
                  <a:pt x="7710937" y="5313515"/>
                  <a:pt x="7759861" y="5400264"/>
                  <a:pt x="7759861" y="5400264"/>
                </a:cubicBezTo>
                <a:cubicBezTo>
                  <a:pt x="7797422" y="5559404"/>
                  <a:pt x="7754364" y="5402406"/>
                  <a:pt x="7816919" y="5561429"/>
                </a:cubicBezTo>
                <a:cubicBezTo>
                  <a:pt x="7825185" y="5582442"/>
                  <a:pt x="7860736" y="5618890"/>
                  <a:pt x="7835938" y="5625895"/>
                </a:cubicBezTo>
                <a:cubicBezTo>
                  <a:pt x="7805866" y="5634389"/>
                  <a:pt x="7785220" y="5593662"/>
                  <a:pt x="7759861" y="5577546"/>
                </a:cubicBezTo>
                <a:cubicBezTo>
                  <a:pt x="7726832" y="5493579"/>
                  <a:pt x="7762478" y="5560171"/>
                  <a:pt x="7702803" y="5496963"/>
                </a:cubicBezTo>
                <a:cubicBezTo>
                  <a:pt x="7688524" y="5481838"/>
                  <a:pt x="7681967" y="5461369"/>
                  <a:pt x="7664765" y="5448614"/>
                </a:cubicBezTo>
                <a:cubicBezTo>
                  <a:pt x="7630359" y="5423104"/>
                  <a:pt x="7588687" y="5405636"/>
                  <a:pt x="7550649" y="5384147"/>
                </a:cubicBezTo>
                <a:lnTo>
                  <a:pt x="7436534" y="5319682"/>
                </a:lnTo>
                <a:cubicBezTo>
                  <a:pt x="7417515" y="5308937"/>
                  <a:pt x="7401162" y="5293574"/>
                  <a:pt x="7379476" y="5287449"/>
                </a:cubicBezTo>
                <a:lnTo>
                  <a:pt x="7322418" y="5271333"/>
                </a:lnTo>
                <a:cubicBezTo>
                  <a:pt x="7303398" y="5260588"/>
                  <a:pt x="7285806" y="5247762"/>
                  <a:pt x="7265360" y="5239099"/>
                </a:cubicBezTo>
                <a:cubicBezTo>
                  <a:pt x="7247429" y="5231502"/>
                  <a:pt x="7224341" y="5233175"/>
                  <a:pt x="7208303" y="5222982"/>
                </a:cubicBezTo>
                <a:cubicBezTo>
                  <a:pt x="6978014" y="5076627"/>
                  <a:pt x="7226126" y="5190243"/>
                  <a:pt x="7037129" y="5110168"/>
                </a:cubicBezTo>
                <a:cubicBezTo>
                  <a:pt x="7085873" y="5357998"/>
                  <a:pt x="7020475" y="5083946"/>
                  <a:pt x="7094187" y="5271333"/>
                </a:cubicBezTo>
                <a:cubicBezTo>
                  <a:pt x="7149024" y="5410737"/>
                  <a:pt x="7073117" y="5300959"/>
                  <a:pt x="7151244" y="5400264"/>
                </a:cubicBezTo>
                <a:cubicBezTo>
                  <a:pt x="7157583" y="5416380"/>
                  <a:pt x="7163223" y="5432707"/>
                  <a:pt x="7170263" y="5448614"/>
                </a:cubicBezTo>
                <a:cubicBezTo>
                  <a:pt x="7238491" y="5602783"/>
                  <a:pt x="7184152" y="5467800"/>
                  <a:pt x="7227322" y="5577546"/>
                </a:cubicBezTo>
                <a:cubicBezTo>
                  <a:pt x="7233661" y="5615150"/>
                  <a:pt x="7236261" y="5653346"/>
                  <a:pt x="7246341" y="5690360"/>
                </a:cubicBezTo>
                <a:cubicBezTo>
                  <a:pt x="7255357" y="5723467"/>
                  <a:pt x="7271700" y="5754827"/>
                  <a:pt x="7284379" y="5787059"/>
                </a:cubicBezTo>
                <a:cubicBezTo>
                  <a:pt x="7297059" y="5819292"/>
                  <a:pt x="7314554" y="5850442"/>
                  <a:pt x="7322418" y="5883759"/>
                </a:cubicBezTo>
                <a:lnTo>
                  <a:pt x="7341437" y="5964341"/>
                </a:lnTo>
                <a:cubicBezTo>
                  <a:pt x="7335097" y="5985830"/>
                  <a:pt x="7344167" y="6016520"/>
                  <a:pt x="7322418" y="6028807"/>
                </a:cubicBezTo>
                <a:cubicBezTo>
                  <a:pt x="7307497" y="6037236"/>
                  <a:pt x="7295581" y="6008439"/>
                  <a:pt x="7284379" y="5996573"/>
                </a:cubicBezTo>
                <a:cubicBezTo>
                  <a:pt x="7270100" y="5981448"/>
                  <a:pt x="7260975" y="5963104"/>
                  <a:pt x="7246341" y="5948224"/>
                </a:cubicBezTo>
                <a:cubicBezTo>
                  <a:pt x="7229122" y="5930714"/>
                  <a:pt x="7206502" y="5917385"/>
                  <a:pt x="7189282" y="5899875"/>
                </a:cubicBezTo>
                <a:cubicBezTo>
                  <a:pt x="7174649" y="5884994"/>
                  <a:pt x="7168447" y="5864280"/>
                  <a:pt x="7151244" y="5851525"/>
                </a:cubicBezTo>
                <a:cubicBezTo>
                  <a:pt x="7116840" y="5826015"/>
                  <a:pt x="7037129" y="5787059"/>
                  <a:pt x="7037129" y="5787059"/>
                </a:cubicBezTo>
                <a:cubicBezTo>
                  <a:pt x="7030790" y="5770943"/>
                  <a:pt x="7030633" y="5751976"/>
                  <a:pt x="7018110" y="5738710"/>
                </a:cubicBezTo>
                <a:cubicBezTo>
                  <a:pt x="7003831" y="5723585"/>
                  <a:pt x="6965329" y="5687449"/>
                  <a:pt x="6961052" y="5706477"/>
                </a:cubicBezTo>
                <a:cubicBezTo>
                  <a:pt x="6846313" y="6216910"/>
                  <a:pt x="7037828" y="5955394"/>
                  <a:pt x="6903994" y="6125505"/>
                </a:cubicBezTo>
                <a:cubicBezTo>
                  <a:pt x="6826610" y="6109112"/>
                  <a:pt x="6822880" y="6113275"/>
                  <a:pt x="6751840" y="6077156"/>
                </a:cubicBezTo>
                <a:cubicBezTo>
                  <a:pt x="6712638" y="6057225"/>
                  <a:pt x="6637724" y="6012690"/>
                  <a:pt x="6637724" y="6012690"/>
                </a:cubicBezTo>
                <a:cubicBezTo>
                  <a:pt x="6587006" y="6018062"/>
                  <a:pt x="6511325" y="5991395"/>
                  <a:pt x="6485571" y="6028807"/>
                </a:cubicBezTo>
                <a:cubicBezTo>
                  <a:pt x="6450288" y="6080062"/>
                  <a:pt x="6504590" y="6146750"/>
                  <a:pt x="6504590" y="6206088"/>
                </a:cubicBezTo>
                <a:cubicBezTo>
                  <a:pt x="6504590" y="6244074"/>
                  <a:pt x="6499747" y="6282865"/>
                  <a:pt x="6485571" y="6318903"/>
                </a:cubicBezTo>
                <a:cubicBezTo>
                  <a:pt x="6479900" y="6333318"/>
                  <a:pt x="6462908" y="6343318"/>
                  <a:pt x="6447531" y="6351136"/>
                </a:cubicBezTo>
                <a:cubicBezTo>
                  <a:pt x="6428043" y="6361045"/>
                  <a:pt x="6328608" y="6380359"/>
                  <a:pt x="6314397" y="6383369"/>
                </a:cubicBezTo>
                <a:cubicBezTo>
                  <a:pt x="6296490" y="6379576"/>
                  <a:pt x="6203587" y="6361646"/>
                  <a:pt x="6181262" y="6351136"/>
                </a:cubicBezTo>
                <a:cubicBezTo>
                  <a:pt x="5985067" y="6258774"/>
                  <a:pt x="6139195" y="6307021"/>
                  <a:pt x="6010088" y="6270554"/>
                </a:cubicBezTo>
                <a:cubicBezTo>
                  <a:pt x="5927037" y="6200178"/>
                  <a:pt x="5966854" y="6250501"/>
                  <a:pt x="5934012" y="6157738"/>
                </a:cubicBezTo>
                <a:cubicBezTo>
                  <a:pt x="5922490" y="6125195"/>
                  <a:pt x="5895972" y="6061040"/>
                  <a:pt x="5895972" y="6061040"/>
                </a:cubicBezTo>
                <a:cubicBezTo>
                  <a:pt x="5911836" y="6208905"/>
                  <a:pt x="5935688" y="6328621"/>
                  <a:pt x="5895972" y="6480068"/>
                </a:cubicBezTo>
                <a:cubicBezTo>
                  <a:pt x="5890138" y="6502318"/>
                  <a:pt x="5860146" y="6514425"/>
                  <a:pt x="5838915" y="6528418"/>
                </a:cubicBezTo>
                <a:cubicBezTo>
                  <a:pt x="5802828" y="6552201"/>
                  <a:pt x="5724799" y="6592883"/>
                  <a:pt x="5724799" y="6592883"/>
                </a:cubicBezTo>
                <a:cubicBezTo>
                  <a:pt x="5686761" y="6587511"/>
                  <a:pt x="5645923" y="6590038"/>
                  <a:pt x="5610684" y="6576767"/>
                </a:cubicBezTo>
                <a:cubicBezTo>
                  <a:pt x="5586105" y="6567510"/>
                  <a:pt x="5570140" y="6546409"/>
                  <a:pt x="5553625" y="6528418"/>
                </a:cubicBezTo>
                <a:cubicBezTo>
                  <a:pt x="5525558" y="6497838"/>
                  <a:pt x="5492006" y="6468470"/>
                  <a:pt x="5477549" y="6431718"/>
                </a:cubicBezTo>
                <a:cubicBezTo>
                  <a:pt x="5451301" y="6364993"/>
                  <a:pt x="5469651" y="6397504"/>
                  <a:pt x="5420492" y="6335020"/>
                </a:cubicBezTo>
                <a:cubicBezTo>
                  <a:pt x="5376113" y="6222204"/>
                  <a:pt x="5395132" y="6206088"/>
                  <a:pt x="5363433" y="6286670"/>
                </a:cubicBezTo>
                <a:cubicBezTo>
                  <a:pt x="5351568" y="6487769"/>
                  <a:pt x="5465835" y="6664607"/>
                  <a:pt x="5268337" y="6592883"/>
                </a:cubicBezTo>
                <a:cubicBezTo>
                  <a:pt x="5247327" y="6585253"/>
                  <a:pt x="5230299" y="6571395"/>
                  <a:pt x="5211280" y="6560650"/>
                </a:cubicBezTo>
                <a:cubicBezTo>
                  <a:pt x="5198600" y="6576767"/>
                  <a:pt x="5187519" y="6593875"/>
                  <a:pt x="5173240" y="6608999"/>
                </a:cubicBezTo>
                <a:cubicBezTo>
                  <a:pt x="5162039" y="6620864"/>
                  <a:pt x="5145961" y="6629077"/>
                  <a:pt x="5135202" y="6641233"/>
                </a:cubicBezTo>
                <a:cubicBezTo>
                  <a:pt x="5107772" y="6672224"/>
                  <a:pt x="5084484" y="6705699"/>
                  <a:pt x="5059125" y="6737931"/>
                </a:cubicBezTo>
                <a:cubicBezTo>
                  <a:pt x="5046446" y="6754048"/>
                  <a:pt x="5041531" y="6777619"/>
                  <a:pt x="5021086" y="6786282"/>
                </a:cubicBezTo>
                <a:lnTo>
                  <a:pt x="4945009" y="6818514"/>
                </a:lnTo>
                <a:cubicBezTo>
                  <a:pt x="4911023" y="6732116"/>
                  <a:pt x="4937572" y="6806271"/>
                  <a:pt x="4906971" y="6689582"/>
                </a:cubicBezTo>
                <a:cubicBezTo>
                  <a:pt x="4901300" y="6667959"/>
                  <a:pt x="4892628" y="6646908"/>
                  <a:pt x="4887952" y="6625116"/>
                </a:cubicBezTo>
                <a:cubicBezTo>
                  <a:pt x="4872445" y="6552840"/>
                  <a:pt x="4858989" y="6436467"/>
                  <a:pt x="4849914" y="6367253"/>
                </a:cubicBezTo>
                <a:cubicBezTo>
                  <a:pt x="4843627" y="6375245"/>
                  <a:pt x="4774886" y="6476311"/>
                  <a:pt x="4735798" y="6496185"/>
                </a:cubicBezTo>
                <a:cubicBezTo>
                  <a:pt x="4718607" y="6504925"/>
                  <a:pt x="4697759" y="6506929"/>
                  <a:pt x="4678740" y="6512301"/>
                </a:cubicBezTo>
                <a:cubicBezTo>
                  <a:pt x="4666060" y="6523046"/>
                  <a:pt x="4658284" y="6541554"/>
                  <a:pt x="4640701" y="6544534"/>
                </a:cubicBezTo>
                <a:cubicBezTo>
                  <a:pt x="4582243" y="6554441"/>
                  <a:pt x="4550337" y="6487430"/>
                  <a:pt x="4526586" y="6463951"/>
                </a:cubicBezTo>
                <a:cubicBezTo>
                  <a:pt x="4509081" y="6446646"/>
                  <a:pt x="4488546" y="6431718"/>
                  <a:pt x="4469527" y="6415602"/>
                </a:cubicBezTo>
                <a:cubicBezTo>
                  <a:pt x="4424924" y="6302215"/>
                  <a:pt x="4482975" y="6442193"/>
                  <a:pt x="4412470" y="6302786"/>
                </a:cubicBezTo>
                <a:cubicBezTo>
                  <a:pt x="4365225" y="6209373"/>
                  <a:pt x="4428511" y="6299002"/>
                  <a:pt x="4355412" y="6206088"/>
                </a:cubicBezTo>
                <a:cubicBezTo>
                  <a:pt x="4349073" y="6189972"/>
                  <a:pt x="4346708" y="6172305"/>
                  <a:pt x="4336393" y="6157738"/>
                </a:cubicBezTo>
                <a:cubicBezTo>
                  <a:pt x="4327167" y="6144709"/>
                  <a:pt x="4306373" y="6139096"/>
                  <a:pt x="4298354" y="6125505"/>
                </a:cubicBezTo>
                <a:cubicBezTo>
                  <a:pt x="4280422" y="6095116"/>
                  <a:pt x="4288668" y="6052832"/>
                  <a:pt x="4260315" y="6028807"/>
                </a:cubicBezTo>
                <a:cubicBezTo>
                  <a:pt x="4247636" y="6018062"/>
                  <a:pt x="4233036" y="6008729"/>
                  <a:pt x="4222277" y="5996573"/>
                </a:cubicBezTo>
                <a:cubicBezTo>
                  <a:pt x="4194848" y="5965582"/>
                  <a:pt x="4178528" y="5927267"/>
                  <a:pt x="4146201" y="5899875"/>
                </a:cubicBezTo>
                <a:lnTo>
                  <a:pt x="4108161" y="5867642"/>
                </a:lnTo>
                <a:cubicBezTo>
                  <a:pt x="4099429" y="5845445"/>
                  <a:pt x="4085853" y="5777947"/>
                  <a:pt x="4032084" y="5787059"/>
                </a:cubicBezTo>
                <a:cubicBezTo>
                  <a:pt x="4009670" y="5790858"/>
                  <a:pt x="4008326" y="5820284"/>
                  <a:pt x="3994046" y="5835409"/>
                </a:cubicBezTo>
                <a:cubicBezTo>
                  <a:pt x="3956071" y="5875633"/>
                  <a:pt x="3957100" y="5867334"/>
                  <a:pt x="3898950" y="5883759"/>
                </a:cubicBezTo>
                <a:cubicBezTo>
                  <a:pt x="3768153" y="5957648"/>
                  <a:pt x="3828205" y="5935974"/>
                  <a:pt x="3727776" y="5964341"/>
                </a:cubicBezTo>
                <a:cubicBezTo>
                  <a:pt x="3721437" y="5948224"/>
                  <a:pt x="3717722" y="5931187"/>
                  <a:pt x="3708757" y="5915991"/>
                </a:cubicBezTo>
                <a:cubicBezTo>
                  <a:pt x="3698535" y="5898666"/>
                  <a:pt x="3678745" y="5885779"/>
                  <a:pt x="3670718" y="5867642"/>
                </a:cubicBezTo>
                <a:cubicBezTo>
                  <a:pt x="3652892" y="5827359"/>
                  <a:pt x="3650689" y="5721736"/>
                  <a:pt x="3613661" y="5690360"/>
                </a:cubicBezTo>
                <a:lnTo>
                  <a:pt x="3575622" y="5658127"/>
                </a:lnTo>
                <a:cubicBezTo>
                  <a:pt x="3569282" y="5642011"/>
                  <a:pt x="3568632" y="5623369"/>
                  <a:pt x="3556603" y="5609778"/>
                </a:cubicBezTo>
                <a:cubicBezTo>
                  <a:pt x="3454331" y="5494228"/>
                  <a:pt x="3452279" y="5528414"/>
                  <a:pt x="3271314" y="5513079"/>
                </a:cubicBezTo>
                <a:cubicBezTo>
                  <a:pt x="3258634" y="5491591"/>
                  <a:pt x="3247343" y="5469473"/>
                  <a:pt x="3233276" y="5448614"/>
                </a:cubicBezTo>
                <a:cubicBezTo>
                  <a:pt x="3221935" y="5431796"/>
                  <a:pt x="3205460" y="5417588"/>
                  <a:pt x="3195237" y="5400264"/>
                </a:cubicBezTo>
                <a:cubicBezTo>
                  <a:pt x="3186271" y="5385068"/>
                  <a:pt x="3185183" y="5367110"/>
                  <a:pt x="3176217" y="5351914"/>
                </a:cubicBezTo>
                <a:cubicBezTo>
                  <a:pt x="3164177" y="5331508"/>
                  <a:pt x="3091457" y="5249317"/>
                  <a:pt x="3081122" y="5239099"/>
                </a:cubicBezTo>
                <a:cubicBezTo>
                  <a:pt x="3033441" y="5191962"/>
                  <a:pt x="3008113" y="5180613"/>
                  <a:pt x="2947986" y="5142401"/>
                </a:cubicBezTo>
                <a:cubicBezTo>
                  <a:pt x="2935307" y="5126284"/>
                  <a:pt x="2912905" y="5113257"/>
                  <a:pt x="2909948" y="5094050"/>
                </a:cubicBezTo>
                <a:cubicBezTo>
                  <a:pt x="2893528" y="4987376"/>
                  <a:pt x="2949836" y="4867017"/>
                  <a:pt x="2890929" y="4771721"/>
                </a:cubicBezTo>
                <a:cubicBezTo>
                  <a:pt x="2861365" y="4723895"/>
                  <a:pt x="2764134" y="4760976"/>
                  <a:pt x="2700736" y="4755605"/>
                </a:cubicBezTo>
                <a:lnTo>
                  <a:pt x="2662697" y="4658906"/>
                </a:lnTo>
                <a:cubicBezTo>
                  <a:pt x="2656356" y="4642790"/>
                  <a:pt x="2657854" y="4622569"/>
                  <a:pt x="2643678" y="4610556"/>
                </a:cubicBezTo>
                <a:lnTo>
                  <a:pt x="2472504" y="4465508"/>
                </a:lnTo>
                <a:cubicBezTo>
                  <a:pt x="2453485" y="4449392"/>
                  <a:pt x="2430366" y="4436123"/>
                  <a:pt x="2415447" y="4417159"/>
                </a:cubicBezTo>
                <a:cubicBezTo>
                  <a:pt x="2329423" y="4307816"/>
                  <a:pt x="2371698" y="4347852"/>
                  <a:pt x="2301331" y="4288227"/>
                </a:cubicBezTo>
                <a:cubicBezTo>
                  <a:pt x="2294992" y="4272111"/>
                  <a:pt x="2287819" y="4256212"/>
                  <a:pt x="2282312" y="4239878"/>
                </a:cubicBezTo>
                <a:cubicBezTo>
                  <a:pt x="2275130" y="4218579"/>
                  <a:pt x="2286672" y="4185317"/>
                  <a:pt x="2263293" y="4175411"/>
                </a:cubicBezTo>
                <a:cubicBezTo>
                  <a:pt x="2234379" y="4163161"/>
                  <a:pt x="2199896" y="4186156"/>
                  <a:pt x="2168197" y="4191529"/>
                </a:cubicBezTo>
                <a:cubicBezTo>
                  <a:pt x="2130159" y="4223761"/>
                  <a:pt x="2098840" y="4262941"/>
                  <a:pt x="2054081" y="4288227"/>
                </a:cubicBezTo>
                <a:cubicBezTo>
                  <a:pt x="2035062" y="4298971"/>
                  <a:pt x="2014108" y="4307591"/>
                  <a:pt x="1997023" y="4320460"/>
                </a:cubicBezTo>
                <a:cubicBezTo>
                  <a:pt x="1997006" y="4320473"/>
                  <a:pt x="1799449" y="4487880"/>
                  <a:pt x="1787811" y="4497742"/>
                </a:cubicBezTo>
                <a:cubicBezTo>
                  <a:pt x="1749773" y="4529974"/>
                  <a:pt x="1705972" y="4557973"/>
                  <a:pt x="1673695" y="4594440"/>
                </a:cubicBezTo>
                <a:cubicBezTo>
                  <a:pt x="1637919" y="4634861"/>
                  <a:pt x="1563970" y="4715932"/>
                  <a:pt x="1540560" y="4755605"/>
                </a:cubicBezTo>
                <a:cubicBezTo>
                  <a:pt x="1515202" y="4798582"/>
                  <a:pt x="1504580" y="4850560"/>
                  <a:pt x="1464484" y="4884537"/>
                </a:cubicBezTo>
                <a:cubicBezTo>
                  <a:pt x="1439124" y="4906026"/>
                  <a:pt x="1411571" y="4925804"/>
                  <a:pt x="1388406" y="4949003"/>
                </a:cubicBezTo>
                <a:cubicBezTo>
                  <a:pt x="1341715" y="4995762"/>
                  <a:pt x="1306385" y="5050739"/>
                  <a:pt x="1255272" y="5094050"/>
                </a:cubicBezTo>
                <a:cubicBezTo>
                  <a:pt x="1210893" y="5131656"/>
                  <a:pt x="1159793" y="5164321"/>
                  <a:pt x="1122137" y="5206866"/>
                </a:cubicBezTo>
                <a:cubicBezTo>
                  <a:pt x="1043562" y="5295645"/>
                  <a:pt x="1087494" y="5252339"/>
                  <a:pt x="989002" y="5335798"/>
                </a:cubicBezTo>
                <a:cubicBezTo>
                  <a:pt x="966008" y="5374766"/>
                  <a:pt x="955202" y="5394141"/>
                  <a:pt x="950566" y="5402823"/>
                </a:cubicBezTo>
                <a:lnTo>
                  <a:pt x="949184" y="5405566"/>
                </a:lnTo>
                <a:lnTo>
                  <a:pt x="951033" y="5399741"/>
                </a:lnTo>
                <a:cubicBezTo>
                  <a:pt x="951530" y="5394676"/>
                  <a:pt x="945597" y="5395583"/>
                  <a:pt x="912925" y="5432497"/>
                </a:cubicBezTo>
                <a:cubicBezTo>
                  <a:pt x="885495" y="5463488"/>
                  <a:pt x="874885" y="5507706"/>
                  <a:pt x="836847" y="5529196"/>
                </a:cubicBezTo>
                <a:cubicBezTo>
                  <a:pt x="742491" y="5582500"/>
                  <a:pt x="795952" y="5547734"/>
                  <a:pt x="684693" y="5642011"/>
                </a:cubicBezTo>
                <a:lnTo>
                  <a:pt x="627635" y="5690360"/>
                </a:lnTo>
                <a:cubicBezTo>
                  <a:pt x="602277" y="5711849"/>
                  <a:pt x="581399" y="5737970"/>
                  <a:pt x="551559" y="5754827"/>
                </a:cubicBezTo>
                <a:cubicBezTo>
                  <a:pt x="532540" y="5765571"/>
                  <a:pt x="514946" y="5778397"/>
                  <a:pt x="494500" y="5787059"/>
                </a:cubicBezTo>
                <a:cubicBezTo>
                  <a:pt x="476568" y="5794657"/>
                  <a:pt x="456214" y="5797211"/>
                  <a:pt x="437443" y="5803176"/>
                </a:cubicBezTo>
                <a:cubicBezTo>
                  <a:pt x="405476" y="5813334"/>
                  <a:pt x="374433" y="5825522"/>
                  <a:pt x="342347" y="5835409"/>
                </a:cubicBezTo>
                <a:cubicBezTo>
                  <a:pt x="304665" y="5847020"/>
                  <a:pt x="228231" y="5867642"/>
                  <a:pt x="228231" y="5867642"/>
                </a:cubicBezTo>
                <a:cubicBezTo>
                  <a:pt x="190193" y="5862270"/>
                  <a:pt x="149354" y="5864797"/>
                  <a:pt x="114115" y="5851525"/>
                </a:cubicBezTo>
                <a:cubicBezTo>
                  <a:pt x="79432" y="5838463"/>
                  <a:pt x="39228" y="5780512"/>
                  <a:pt x="19019" y="5754827"/>
                </a:cubicBezTo>
                <a:cubicBezTo>
                  <a:pt x="12680" y="5738710"/>
                  <a:pt x="0" y="5723465"/>
                  <a:pt x="0" y="5706477"/>
                </a:cubicBezTo>
                <a:cubicBezTo>
                  <a:pt x="0" y="5669439"/>
                  <a:pt x="0" y="5644698"/>
                  <a:pt x="19019" y="5625895"/>
                </a:cubicBezTo>
                <a:cubicBezTo>
                  <a:pt x="38038" y="5607092"/>
                  <a:pt x="86334" y="5610478"/>
                  <a:pt x="114115" y="5593662"/>
                </a:cubicBezTo>
                <a:cubicBezTo>
                  <a:pt x="160777" y="5565419"/>
                  <a:pt x="147117" y="5533656"/>
                  <a:pt x="171174" y="5496963"/>
                </a:cubicBezTo>
                <a:cubicBezTo>
                  <a:pt x="193376" y="5463098"/>
                  <a:pt x="221892" y="5432496"/>
                  <a:pt x="247250" y="5400264"/>
                </a:cubicBezTo>
                <a:cubicBezTo>
                  <a:pt x="259930" y="5384147"/>
                  <a:pt x="263603" y="5358040"/>
                  <a:pt x="285288" y="5351914"/>
                </a:cubicBezTo>
                <a:lnTo>
                  <a:pt x="342347" y="5335798"/>
                </a:lnTo>
                <a:cubicBezTo>
                  <a:pt x="355974" y="5318478"/>
                  <a:pt x="365854" y="5306062"/>
                  <a:pt x="372867" y="5297335"/>
                </a:cubicBezTo>
                <a:lnTo>
                  <a:pt x="385664" y="5281631"/>
                </a:lnTo>
                <a:lnTo>
                  <a:pt x="387544" y="5279498"/>
                </a:lnTo>
                <a:cubicBezTo>
                  <a:pt x="388495" y="5278337"/>
                  <a:pt x="388332" y="5278433"/>
                  <a:pt x="386178" y="5281000"/>
                </a:cubicBezTo>
                <a:lnTo>
                  <a:pt x="385664" y="5281631"/>
                </a:lnTo>
                <a:lnTo>
                  <a:pt x="382227" y="5285532"/>
                </a:lnTo>
                <a:cubicBezTo>
                  <a:pt x="373022" y="5295359"/>
                  <a:pt x="360034" y="5305824"/>
                  <a:pt x="399405" y="5239099"/>
                </a:cubicBezTo>
                <a:cubicBezTo>
                  <a:pt x="434819" y="5179079"/>
                  <a:pt x="441923" y="5195863"/>
                  <a:pt x="494500" y="5142401"/>
                </a:cubicBezTo>
                <a:cubicBezTo>
                  <a:pt x="509134" y="5127520"/>
                  <a:pt x="519860" y="5110167"/>
                  <a:pt x="532540" y="5094050"/>
                </a:cubicBezTo>
                <a:cubicBezTo>
                  <a:pt x="565964" y="5009082"/>
                  <a:pt x="529468" y="5077835"/>
                  <a:pt x="608616" y="4997352"/>
                </a:cubicBezTo>
                <a:cubicBezTo>
                  <a:pt x="728590" y="4875356"/>
                  <a:pt x="574019" y="5010555"/>
                  <a:pt x="684693" y="4916769"/>
                </a:cubicBezTo>
                <a:cubicBezTo>
                  <a:pt x="701599" y="4873794"/>
                  <a:pt x="710416" y="4843784"/>
                  <a:pt x="741751" y="4803955"/>
                </a:cubicBezTo>
                <a:cubicBezTo>
                  <a:pt x="812510" y="4714016"/>
                  <a:pt x="748737" y="4840463"/>
                  <a:pt x="817828" y="4723372"/>
                </a:cubicBezTo>
                <a:cubicBezTo>
                  <a:pt x="826793" y="4708177"/>
                  <a:pt x="825194" y="4688847"/>
                  <a:pt x="836847" y="4675023"/>
                </a:cubicBezTo>
                <a:cubicBezTo>
                  <a:pt x="857692" y="4650294"/>
                  <a:pt x="912925" y="4610556"/>
                  <a:pt x="912925" y="4610556"/>
                </a:cubicBezTo>
                <a:cubicBezTo>
                  <a:pt x="946349" y="4525587"/>
                  <a:pt x="909853" y="4594341"/>
                  <a:pt x="989002" y="4513858"/>
                </a:cubicBezTo>
                <a:cubicBezTo>
                  <a:pt x="1108953" y="4391884"/>
                  <a:pt x="954422" y="4527041"/>
                  <a:pt x="1065079" y="4433275"/>
                </a:cubicBezTo>
                <a:cubicBezTo>
                  <a:pt x="1085168" y="4382208"/>
                  <a:pt x="1080000" y="4381209"/>
                  <a:pt x="1122137" y="4336577"/>
                </a:cubicBezTo>
                <a:cubicBezTo>
                  <a:pt x="1133338" y="4324711"/>
                  <a:pt x="1148974" y="4316209"/>
                  <a:pt x="1160175" y="4304343"/>
                </a:cubicBezTo>
                <a:cubicBezTo>
                  <a:pt x="1256133" y="4202701"/>
                  <a:pt x="1144416" y="4301579"/>
                  <a:pt x="1236253" y="4223761"/>
                </a:cubicBezTo>
                <a:cubicBezTo>
                  <a:pt x="1242592" y="4207645"/>
                  <a:pt x="1249764" y="4191746"/>
                  <a:pt x="1255272" y="4175411"/>
                </a:cubicBezTo>
                <a:cubicBezTo>
                  <a:pt x="1262453" y="4154114"/>
                  <a:pt x="1262601" y="4130757"/>
                  <a:pt x="1274291" y="4110946"/>
                </a:cubicBezTo>
                <a:cubicBezTo>
                  <a:pt x="1296895" y="4072637"/>
                  <a:pt x="1334510" y="4043800"/>
                  <a:pt x="1369387" y="4014246"/>
                </a:cubicBezTo>
                <a:cubicBezTo>
                  <a:pt x="1373864" y="3999072"/>
                  <a:pt x="1395023" y="3920349"/>
                  <a:pt x="1407425" y="3901432"/>
                </a:cubicBezTo>
                <a:cubicBezTo>
                  <a:pt x="1464299" y="3814685"/>
                  <a:pt x="1471253" y="3815113"/>
                  <a:pt x="1540560" y="3756383"/>
                </a:cubicBezTo>
                <a:cubicBezTo>
                  <a:pt x="1546900" y="3740267"/>
                  <a:pt x="1549265" y="3722601"/>
                  <a:pt x="1559580" y="3708033"/>
                </a:cubicBezTo>
                <a:cubicBezTo>
                  <a:pt x="1568806" y="3695004"/>
                  <a:pt x="1589600" y="3689391"/>
                  <a:pt x="1597619" y="3675801"/>
                </a:cubicBezTo>
                <a:cubicBezTo>
                  <a:pt x="1690711" y="3518036"/>
                  <a:pt x="1576080" y="3629588"/>
                  <a:pt x="1692715" y="3530752"/>
                </a:cubicBezTo>
                <a:cubicBezTo>
                  <a:pt x="1709620" y="3487776"/>
                  <a:pt x="1718436" y="3457767"/>
                  <a:pt x="1749772" y="3417938"/>
                </a:cubicBezTo>
                <a:cubicBezTo>
                  <a:pt x="1759719" y="3405294"/>
                  <a:pt x="1775132" y="3396449"/>
                  <a:pt x="1787811" y="3385704"/>
                </a:cubicBezTo>
                <a:cubicBezTo>
                  <a:pt x="1817918" y="3283656"/>
                  <a:pt x="1792331" y="3339668"/>
                  <a:pt x="1882907" y="3224539"/>
                </a:cubicBezTo>
                <a:cubicBezTo>
                  <a:pt x="1889246" y="3208423"/>
                  <a:pt x="1892190" y="3191041"/>
                  <a:pt x="1901926" y="3176190"/>
                </a:cubicBezTo>
                <a:cubicBezTo>
                  <a:pt x="1924129" y="3142326"/>
                  <a:pt x="1978004" y="3079491"/>
                  <a:pt x="1978004" y="3079491"/>
                </a:cubicBezTo>
                <a:cubicBezTo>
                  <a:pt x="2025811" y="2957961"/>
                  <a:pt x="1961322" y="3107764"/>
                  <a:pt x="2035062" y="2982793"/>
                </a:cubicBezTo>
                <a:cubicBezTo>
                  <a:pt x="2044027" y="2967598"/>
                  <a:pt x="2045115" y="2949638"/>
                  <a:pt x="2054081" y="2934443"/>
                </a:cubicBezTo>
                <a:cubicBezTo>
                  <a:pt x="2064303" y="2917118"/>
                  <a:pt x="2081897" y="2903419"/>
                  <a:pt x="2092119" y="2886094"/>
                </a:cubicBezTo>
                <a:cubicBezTo>
                  <a:pt x="2131490" y="2819370"/>
                  <a:pt x="2118501" y="2829835"/>
                  <a:pt x="2109297" y="2839662"/>
                </a:cubicBezTo>
                <a:lnTo>
                  <a:pt x="2105860" y="2843562"/>
                </a:lnTo>
                <a:lnTo>
                  <a:pt x="2118657" y="2827858"/>
                </a:lnTo>
                <a:cubicBezTo>
                  <a:pt x="2125670" y="2819131"/>
                  <a:pt x="2135551" y="2806715"/>
                  <a:pt x="2149178" y="2789394"/>
                </a:cubicBezTo>
                <a:cubicBezTo>
                  <a:pt x="2155517" y="2767906"/>
                  <a:pt x="2157900" y="2745288"/>
                  <a:pt x="2168197" y="2724929"/>
                </a:cubicBezTo>
                <a:cubicBezTo>
                  <a:pt x="2188055" y="2685663"/>
                  <a:pt x="2229021" y="2657272"/>
                  <a:pt x="2263293" y="2628230"/>
                </a:cubicBezTo>
                <a:cubicBezTo>
                  <a:pt x="2310202" y="2469228"/>
                  <a:pt x="2247678" y="2634166"/>
                  <a:pt x="2320351" y="2531531"/>
                </a:cubicBezTo>
                <a:cubicBezTo>
                  <a:pt x="2330666" y="2516964"/>
                  <a:pt x="2329423" y="2497931"/>
                  <a:pt x="2339370" y="2483181"/>
                </a:cubicBezTo>
                <a:cubicBezTo>
                  <a:pt x="2355097" y="2459859"/>
                  <a:pt x="2378250" y="2440721"/>
                  <a:pt x="2396428" y="2418716"/>
                </a:cubicBezTo>
                <a:cubicBezTo>
                  <a:pt x="2422644" y="2386979"/>
                  <a:pt x="2447145" y="2354249"/>
                  <a:pt x="2472504" y="2322016"/>
                </a:cubicBezTo>
                <a:cubicBezTo>
                  <a:pt x="2485184" y="2305900"/>
                  <a:pt x="2491525" y="2284412"/>
                  <a:pt x="2510544" y="2273668"/>
                </a:cubicBezTo>
                <a:lnTo>
                  <a:pt x="2567601" y="2241435"/>
                </a:lnTo>
                <a:cubicBezTo>
                  <a:pt x="2602016" y="2197691"/>
                  <a:pt x="2626373" y="2159884"/>
                  <a:pt x="2681717" y="2128619"/>
                </a:cubicBezTo>
                <a:cubicBezTo>
                  <a:pt x="2719756" y="2107131"/>
                  <a:pt x="2763506" y="2091546"/>
                  <a:pt x="2795832" y="2064154"/>
                </a:cubicBezTo>
                <a:cubicBezTo>
                  <a:pt x="2827531" y="2037293"/>
                  <a:pt x="2853629" y="2004642"/>
                  <a:pt x="2890929" y="1983571"/>
                </a:cubicBezTo>
                <a:cubicBezTo>
                  <a:pt x="2928967" y="1962082"/>
                  <a:pt x="2972717" y="1946498"/>
                  <a:pt x="3005044" y="1919105"/>
                </a:cubicBezTo>
                <a:cubicBezTo>
                  <a:pt x="3057259" y="1874860"/>
                  <a:pt x="3026071" y="1891678"/>
                  <a:pt x="3100141" y="1870755"/>
                </a:cubicBezTo>
                <a:cubicBezTo>
                  <a:pt x="3124873" y="1849798"/>
                  <a:pt x="3142308" y="1834925"/>
                  <a:pt x="3154247" y="1824679"/>
                </a:cubicBezTo>
                <a:lnTo>
                  <a:pt x="3162998" y="1817094"/>
                </a:lnTo>
                <a:lnTo>
                  <a:pt x="3161885" y="1818078"/>
                </a:lnTo>
                <a:cubicBezTo>
                  <a:pt x="3142513" y="1835719"/>
                  <a:pt x="3121578" y="1857487"/>
                  <a:pt x="3214256" y="1790173"/>
                </a:cubicBezTo>
                <a:cubicBezTo>
                  <a:pt x="3241485" y="1770396"/>
                  <a:pt x="3260493" y="1742563"/>
                  <a:pt x="3290333" y="1725707"/>
                </a:cubicBezTo>
                <a:cubicBezTo>
                  <a:pt x="3309352" y="1714962"/>
                  <a:pt x="3329831" y="1705874"/>
                  <a:pt x="3347391" y="1693474"/>
                </a:cubicBezTo>
                <a:cubicBezTo>
                  <a:pt x="3442369" y="1626406"/>
                  <a:pt x="3361235" y="1657331"/>
                  <a:pt x="3461507" y="1629008"/>
                </a:cubicBezTo>
                <a:cubicBezTo>
                  <a:pt x="3569911" y="1537149"/>
                  <a:pt x="3507742" y="1581400"/>
                  <a:pt x="3651699" y="1500077"/>
                </a:cubicBezTo>
                <a:lnTo>
                  <a:pt x="3708757" y="1467844"/>
                </a:lnTo>
                <a:cubicBezTo>
                  <a:pt x="3727776" y="1457099"/>
                  <a:pt x="3749652" y="1449307"/>
                  <a:pt x="3765816" y="1435611"/>
                </a:cubicBezTo>
                <a:cubicBezTo>
                  <a:pt x="3778495" y="1424866"/>
                  <a:pt x="3788478" y="1411195"/>
                  <a:pt x="3803854" y="1403377"/>
                </a:cubicBezTo>
                <a:cubicBezTo>
                  <a:pt x="3821045" y="1394637"/>
                  <a:pt x="3843386" y="1395511"/>
                  <a:pt x="3860911" y="1387261"/>
                </a:cubicBezTo>
                <a:cubicBezTo>
                  <a:pt x="3949574" y="1345522"/>
                  <a:pt x="3974390" y="1319950"/>
                  <a:pt x="4051104" y="1274446"/>
                </a:cubicBezTo>
                <a:cubicBezTo>
                  <a:pt x="4088556" y="1252231"/>
                  <a:pt x="4127181" y="1231469"/>
                  <a:pt x="4165220" y="1209980"/>
                </a:cubicBezTo>
                <a:cubicBezTo>
                  <a:pt x="4184239" y="1199235"/>
                  <a:pt x="4200592" y="1183872"/>
                  <a:pt x="4222277" y="1177747"/>
                </a:cubicBezTo>
                <a:cubicBezTo>
                  <a:pt x="4241296" y="1172375"/>
                  <a:pt x="4261403" y="1169228"/>
                  <a:pt x="4279335" y="1161631"/>
                </a:cubicBezTo>
                <a:cubicBezTo>
                  <a:pt x="4299780" y="1152969"/>
                  <a:pt x="4318544" y="1141498"/>
                  <a:pt x="4336393" y="1129398"/>
                </a:cubicBezTo>
                <a:cubicBezTo>
                  <a:pt x="4383588" y="1097404"/>
                  <a:pt x="4368443" y="1087827"/>
                  <a:pt x="4431489" y="1064931"/>
                </a:cubicBezTo>
                <a:cubicBezTo>
                  <a:pt x="4455515" y="1056206"/>
                  <a:pt x="4482207" y="1054187"/>
                  <a:pt x="4507567" y="1048815"/>
                </a:cubicBezTo>
                <a:cubicBezTo>
                  <a:pt x="4617215" y="986873"/>
                  <a:pt x="4511444" y="1040500"/>
                  <a:pt x="4621682" y="1000466"/>
                </a:cubicBezTo>
                <a:cubicBezTo>
                  <a:pt x="4647742" y="991002"/>
                  <a:pt x="4671699" y="977697"/>
                  <a:pt x="4697759" y="968233"/>
                </a:cubicBezTo>
                <a:cubicBezTo>
                  <a:pt x="4716187" y="961541"/>
                  <a:pt x="4736885" y="959713"/>
                  <a:pt x="4754817" y="952116"/>
                </a:cubicBezTo>
                <a:cubicBezTo>
                  <a:pt x="4847901" y="912677"/>
                  <a:pt x="4779153" y="932621"/>
                  <a:pt x="4849914" y="887650"/>
                </a:cubicBezTo>
                <a:cubicBezTo>
                  <a:pt x="4954551" y="821150"/>
                  <a:pt x="4932130" y="832195"/>
                  <a:pt x="5021086" y="807067"/>
                </a:cubicBezTo>
                <a:cubicBezTo>
                  <a:pt x="5033766" y="796323"/>
                  <a:pt x="5043750" y="782653"/>
                  <a:pt x="5059125" y="774835"/>
                </a:cubicBezTo>
                <a:cubicBezTo>
                  <a:pt x="5198669" y="703888"/>
                  <a:pt x="5017271" y="842175"/>
                  <a:pt x="5192259" y="710369"/>
                </a:cubicBezTo>
                <a:cubicBezTo>
                  <a:pt x="5323386" y="611601"/>
                  <a:pt x="5235054" y="644560"/>
                  <a:pt x="5344414" y="613670"/>
                </a:cubicBezTo>
                <a:cubicBezTo>
                  <a:pt x="5357094" y="597554"/>
                  <a:pt x="5372230" y="582646"/>
                  <a:pt x="5382452" y="565321"/>
                </a:cubicBezTo>
                <a:cubicBezTo>
                  <a:pt x="5391417" y="550126"/>
                  <a:pt x="5391158" y="531539"/>
                  <a:pt x="5401472" y="516972"/>
                </a:cubicBezTo>
                <a:cubicBezTo>
                  <a:pt x="5410699" y="503943"/>
                  <a:pt x="5428309" y="496604"/>
                  <a:pt x="5439511" y="484738"/>
                </a:cubicBezTo>
                <a:cubicBezTo>
                  <a:pt x="5486687" y="434767"/>
                  <a:pt x="5484211" y="432101"/>
                  <a:pt x="5475059" y="437804"/>
                </a:cubicBezTo>
                <a:lnTo>
                  <a:pt x="5470919" y="440787"/>
                </a:lnTo>
                <a:lnTo>
                  <a:pt x="5504724" y="412961"/>
                </a:lnTo>
                <a:cubicBezTo>
                  <a:pt x="5521209" y="399229"/>
                  <a:pt x="5543319" y="380658"/>
                  <a:pt x="5572646" y="355807"/>
                </a:cubicBezTo>
                <a:cubicBezTo>
                  <a:pt x="5585326" y="345062"/>
                  <a:pt x="5600737" y="336217"/>
                  <a:pt x="5610684" y="323573"/>
                </a:cubicBezTo>
                <a:cubicBezTo>
                  <a:pt x="5623364" y="307457"/>
                  <a:pt x="5630873" y="287324"/>
                  <a:pt x="5648722" y="275224"/>
                </a:cubicBezTo>
                <a:cubicBezTo>
                  <a:pt x="5664377" y="264612"/>
                  <a:pt x="5686761" y="264480"/>
                  <a:pt x="5705780" y="259108"/>
                </a:cubicBezTo>
                <a:cubicBezTo>
                  <a:pt x="5724799" y="242992"/>
                  <a:pt x="5740951" y="224007"/>
                  <a:pt x="5762838" y="210759"/>
                </a:cubicBezTo>
                <a:cubicBezTo>
                  <a:pt x="5805221" y="185105"/>
                  <a:pt x="5910387" y="155326"/>
                  <a:pt x="5953031" y="146292"/>
                </a:cubicBezTo>
                <a:cubicBezTo>
                  <a:pt x="6003749" y="135548"/>
                  <a:pt x="6055588" y="128068"/>
                  <a:pt x="6105184" y="114059"/>
                </a:cubicBezTo>
                <a:cubicBezTo>
                  <a:pt x="6124203" y="108688"/>
                  <a:pt x="6142467" y="100736"/>
                  <a:pt x="6162243" y="97943"/>
                </a:cubicBezTo>
                <a:cubicBezTo>
                  <a:pt x="6218871" y="89945"/>
                  <a:pt x="6276511" y="88256"/>
                  <a:pt x="6333416" y="81827"/>
                </a:cubicBezTo>
                <a:cubicBezTo>
                  <a:pt x="6371641" y="77508"/>
                  <a:pt x="6409590" y="71555"/>
                  <a:pt x="6447531" y="65710"/>
                </a:cubicBezTo>
                <a:cubicBezTo>
                  <a:pt x="6479337" y="60810"/>
                  <a:pt x="6510627" y="53468"/>
                  <a:pt x="6542628" y="49594"/>
                </a:cubicBezTo>
                <a:cubicBezTo>
                  <a:pt x="6599460" y="42714"/>
                  <a:pt x="6656744" y="38849"/>
                  <a:pt x="6713802" y="33477"/>
                </a:cubicBezTo>
                <a:cubicBezTo>
                  <a:pt x="6826909" y="9516"/>
                  <a:pt x="6851923" y="538"/>
                  <a:pt x="6883701" y="24"/>
                </a:cubicBezTo>
                <a:close/>
              </a:path>
            </a:pathLst>
          </a:custGeom>
          <a:effectLst>
            <a:glow rad="1016000">
              <a:schemeClr val="bg1">
                <a:alpha val="40000"/>
              </a:schemeClr>
            </a:glo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3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0544283E-9837-43B7-B8BA-3167AD8337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78903" y="673768"/>
            <a:ext cx="7844590" cy="6818514"/>
          </a:xfrm>
          <a:custGeom>
            <a:avLst/>
            <a:gdLst>
              <a:gd name="connsiteX0" fmla="*/ 6895407 w 7844590"/>
              <a:gd name="connsiteY0" fmla="*/ 5405566 h 6818514"/>
              <a:gd name="connsiteX1" fmla="*/ 6897105 w 7844590"/>
              <a:gd name="connsiteY1" fmla="*/ 5408937 h 6818514"/>
              <a:gd name="connsiteX2" fmla="*/ 6895445 w 7844590"/>
              <a:gd name="connsiteY2" fmla="*/ 5405686 h 6818514"/>
              <a:gd name="connsiteX3" fmla="*/ 5738734 w 7844590"/>
              <a:gd name="connsiteY3" fmla="*/ 2843566 h 6818514"/>
              <a:gd name="connsiteX4" fmla="*/ 5740611 w 7844590"/>
              <a:gd name="connsiteY4" fmla="*/ 2845696 h 6818514"/>
              <a:gd name="connsiteX5" fmla="*/ 5739245 w 7844590"/>
              <a:gd name="connsiteY5" fmla="*/ 2844193 h 6818514"/>
              <a:gd name="connsiteX6" fmla="*/ 4669215 w 7844590"/>
              <a:gd name="connsiteY6" fmla="*/ 1806366 h 6818514"/>
              <a:gd name="connsiteX7" fmla="*/ 4670268 w 7844590"/>
              <a:gd name="connsiteY7" fmla="*/ 1807079 h 6818514"/>
              <a:gd name="connsiteX8" fmla="*/ 4681601 w 7844590"/>
              <a:gd name="connsiteY8" fmla="*/ 1817102 h 6818514"/>
              <a:gd name="connsiteX9" fmla="*/ 2373671 w 7844590"/>
              <a:gd name="connsiteY9" fmla="*/ 440786 h 6818514"/>
              <a:gd name="connsiteX10" fmla="*/ 2379317 w 7844590"/>
              <a:gd name="connsiteY10" fmla="*/ 444855 h 6818514"/>
              <a:gd name="connsiteX11" fmla="*/ 2374035 w 7844590"/>
              <a:gd name="connsiteY11" fmla="*/ 441086 h 6818514"/>
              <a:gd name="connsiteX12" fmla="*/ 960889 w 7844590"/>
              <a:gd name="connsiteY12" fmla="*/ 24 h 6818514"/>
              <a:gd name="connsiteX13" fmla="*/ 1130789 w 7844590"/>
              <a:gd name="connsiteY13" fmla="*/ 33477 h 6818514"/>
              <a:gd name="connsiteX14" fmla="*/ 1301962 w 7844590"/>
              <a:gd name="connsiteY14" fmla="*/ 49594 h 6818514"/>
              <a:gd name="connsiteX15" fmla="*/ 1397059 w 7844590"/>
              <a:gd name="connsiteY15" fmla="*/ 65710 h 6818514"/>
              <a:gd name="connsiteX16" fmla="*/ 1511174 w 7844590"/>
              <a:gd name="connsiteY16" fmla="*/ 81827 h 6818514"/>
              <a:gd name="connsiteX17" fmla="*/ 1682348 w 7844590"/>
              <a:gd name="connsiteY17" fmla="*/ 97943 h 6818514"/>
              <a:gd name="connsiteX18" fmla="*/ 1739406 w 7844590"/>
              <a:gd name="connsiteY18" fmla="*/ 114059 h 6818514"/>
              <a:gd name="connsiteX19" fmla="*/ 1891559 w 7844590"/>
              <a:gd name="connsiteY19" fmla="*/ 146292 h 6818514"/>
              <a:gd name="connsiteX20" fmla="*/ 2081752 w 7844590"/>
              <a:gd name="connsiteY20" fmla="*/ 210759 h 6818514"/>
              <a:gd name="connsiteX21" fmla="*/ 2138811 w 7844590"/>
              <a:gd name="connsiteY21" fmla="*/ 259108 h 6818514"/>
              <a:gd name="connsiteX22" fmla="*/ 2195868 w 7844590"/>
              <a:gd name="connsiteY22" fmla="*/ 275224 h 6818514"/>
              <a:gd name="connsiteX23" fmla="*/ 2233906 w 7844590"/>
              <a:gd name="connsiteY23" fmla="*/ 323573 h 6818514"/>
              <a:gd name="connsiteX24" fmla="*/ 2271945 w 7844590"/>
              <a:gd name="connsiteY24" fmla="*/ 355807 h 6818514"/>
              <a:gd name="connsiteX25" fmla="*/ 2339866 w 7844590"/>
              <a:gd name="connsiteY25" fmla="*/ 412961 h 6818514"/>
              <a:gd name="connsiteX26" fmla="*/ 2373671 w 7844590"/>
              <a:gd name="connsiteY26" fmla="*/ 440786 h 6818514"/>
              <a:gd name="connsiteX27" fmla="*/ 2369532 w 7844590"/>
              <a:gd name="connsiteY27" fmla="*/ 437804 h 6818514"/>
              <a:gd name="connsiteX28" fmla="*/ 2405080 w 7844590"/>
              <a:gd name="connsiteY28" fmla="*/ 484738 h 6818514"/>
              <a:gd name="connsiteX29" fmla="*/ 2443118 w 7844590"/>
              <a:gd name="connsiteY29" fmla="*/ 516972 h 6818514"/>
              <a:gd name="connsiteX30" fmla="*/ 2462138 w 7844590"/>
              <a:gd name="connsiteY30" fmla="*/ 565321 h 6818514"/>
              <a:gd name="connsiteX31" fmla="*/ 2500177 w 7844590"/>
              <a:gd name="connsiteY31" fmla="*/ 613670 h 6818514"/>
              <a:gd name="connsiteX32" fmla="*/ 2652331 w 7844590"/>
              <a:gd name="connsiteY32" fmla="*/ 710369 h 6818514"/>
              <a:gd name="connsiteX33" fmla="*/ 2785465 w 7844590"/>
              <a:gd name="connsiteY33" fmla="*/ 774835 h 6818514"/>
              <a:gd name="connsiteX34" fmla="*/ 2823505 w 7844590"/>
              <a:gd name="connsiteY34" fmla="*/ 807067 h 6818514"/>
              <a:gd name="connsiteX35" fmla="*/ 2994677 w 7844590"/>
              <a:gd name="connsiteY35" fmla="*/ 887650 h 6818514"/>
              <a:gd name="connsiteX36" fmla="*/ 3089773 w 7844590"/>
              <a:gd name="connsiteY36" fmla="*/ 952116 h 6818514"/>
              <a:gd name="connsiteX37" fmla="*/ 3146831 w 7844590"/>
              <a:gd name="connsiteY37" fmla="*/ 968233 h 6818514"/>
              <a:gd name="connsiteX38" fmla="*/ 3222909 w 7844590"/>
              <a:gd name="connsiteY38" fmla="*/ 1000466 h 6818514"/>
              <a:gd name="connsiteX39" fmla="*/ 3337023 w 7844590"/>
              <a:gd name="connsiteY39" fmla="*/ 1048815 h 6818514"/>
              <a:gd name="connsiteX40" fmla="*/ 3413101 w 7844590"/>
              <a:gd name="connsiteY40" fmla="*/ 1064931 h 6818514"/>
              <a:gd name="connsiteX41" fmla="*/ 3508197 w 7844590"/>
              <a:gd name="connsiteY41" fmla="*/ 1129398 h 6818514"/>
              <a:gd name="connsiteX42" fmla="*/ 3565255 w 7844590"/>
              <a:gd name="connsiteY42" fmla="*/ 1161631 h 6818514"/>
              <a:gd name="connsiteX43" fmla="*/ 3622313 w 7844590"/>
              <a:gd name="connsiteY43" fmla="*/ 1177747 h 6818514"/>
              <a:gd name="connsiteX44" fmla="*/ 3679371 w 7844590"/>
              <a:gd name="connsiteY44" fmla="*/ 1209980 h 6818514"/>
              <a:gd name="connsiteX45" fmla="*/ 3793487 w 7844590"/>
              <a:gd name="connsiteY45" fmla="*/ 1274446 h 6818514"/>
              <a:gd name="connsiteX46" fmla="*/ 3983679 w 7844590"/>
              <a:gd name="connsiteY46" fmla="*/ 1387261 h 6818514"/>
              <a:gd name="connsiteX47" fmla="*/ 4040737 w 7844590"/>
              <a:gd name="connsiteY47" fmla="*/ 1403377 h 6818514"/>
              <a:gd name="connsiteX48" fmla="*/ 4078775 w 7844590"/>
              <a:gd name="connsiteY48" fmla="*/ 1435611 h 6818514"/>
              <a:gd name="connsiteX49" fmla="*/ 4135833 w 7844590"/>
              <a:gd name="connsiteY49" fmla="*/ 1467844 h 6818514"/>
              <a:gd name="connsiteX50" fmla="*/ 4192891 w 7844590"/>
              <a:gd name="connsiteY50" fmla="*/ 1500076 h 6818514"/>
              <a:gd name="connsiteX51" fmla="*/ 4383083 w 7844590"/>
              <a:gd name="connsiteY51" fmla="*/ 1629009 h 6818514"/>
              <a:gd name="connsiteX52" fmla="*/ 4497199 w 7844590"/>
              <a:gd name="connsiteY52" fmla="*/ 1693474 h 6818514"/>
              <a:gd name="connsiteX53" fmla="*/ 4554257 w 7844590"/>
              <a:gd name="connsiteY53" fmla="*/ 1725707 h 6818514"/>
              <a:gd name="connsiteX54" fmla="*/ 4630335 w 7844590"/>
              <a:gd name="connsiteY54" fmla="*/ 1790173 h 6818514"/>
              <a:gd name="connsiteX55" fmla="*/ 4682705 w 7844590"/>
              <a:gd name="connsiteY55" fmla="*/ 1818078 h 6818514"/>
              <a:gd name="connsiteX56" fmla="*/ 4681601 w 7844590"/>
              <a:gd name="connsiteY56" fmla="*/ 1817102 h 6818514"/>
              <a:gd name="connsiteX57" fmla="*/ 4690343 w 7844590"/>
              <a:gd name="connsiteY57" fmla="*/ 1824679 h 6818514"/>
              <a:gd name="connsiteX58" fmla="*/ 4744449 w 7844590"/>
              <a:gd name="connsiteY58" fmla="*/ 1870755 h 6818514"/>
              <a:gd name="connsiteX59" fmla="*/ 4839547 w 7844590"/>
              <a:gd name="connsiteY59" fmla="*/ 1919105 h 6818514"/>
              <a:gd name="connsiteX60" fmla="*/ 4953661 w 7844590"/>
              <a:gd name="connsiteY60" fmla="*/ 1983571 h 6818514"/>
              <a:gd name="connsiteX61" fmla="*/ 5048758 w 7844590"/>
              <a:gd name="connsiteY61" fmla="*/ 2064154 h 6818514"/>
              <a:gd name="connsiteX62" fmla="*/ 5162873 w 7844590"/>
              <a:gd name="connsiteY62" fmla="*/ 2128619 h 6818514"/>
              <a:gd name="connsiteX63" fmla="*/ 5276989 w 7844590"/>
              <a:gd name="connsiteY63" fmla="*/ 2241435 h 6818514"/>
              <a:gd name="connsiteX64" fmla="*/ 5334047 w 7844590"/>
              <a:gd name="connsiteY64" fmla="*/ 2273667 h 6818514"/>
              <a:gd name="connsiteX65" fmla="*/ 5372086 w 7844590"/>
              <a:gd name="connsiteY65" fmla="*/ 2322017 h 6818514"/>
              <a:gd name="connsiteX66" fmla="*/ 5448163 w 7844590"/>
              <a:gd name="connsiteY66" fmla="*/ 2418716 h 6818514"/>
              <a:gd name="connsiteX67" fmla="*/ 5505220 w 7844590"/>
              <a:gd name="connsiteY67" fmla="*/ 2483181 h 6818514"/>
              <a:gd name="connsiteX68" fmla="*/ 5524239 w 7844590"/>
              <a:gd name="connsiteY68" fmla="*/ 2531531 h 6818514"/>
              <a:gd name="connsiteX69" fmla="*/ 5581298 w 7844590"/>
              <a:gd name="connsiteY69" fmla="*/ 2628229 h 6818514"/>
              <a:gd name="connsiteX70" fmla="*/ 5676393 w 7844590"/>
              <a:gd name="connsiteY70" fmla="*/ 2724929 h 6818514"/>
              <a:gd name="connsiteX71" fmla="*/ 5695413 w 7844590"/>
              <a:gd name="connsiteY71" fmla="*/ 2789394 h 6818514"/>
              <a:gd name="connsiteX72" fmla="*/ 5725934 w 7844590"/>
              <a:gd name="connsiteY72" fmla="*/ 2827858 h 6818514"/>
              <a:gd name="connsiteX73" fmla="*/ 5738734 w 7844590"/>
              <a:gd name="connsiteY73" fmla="*/ 2843566 h 6818514"/>
              <a:gd name="connsiteX74" fmla="*/ 5735294 w 7844590"/>
              <a:gd name="connsiteY74" fmla="*/ 2839662 h 6818514"/>
              <a:gd name="connsiteX75" fmla="*/ 5752471 w 7844590"/>
              <a:gd name="connsiteY75" fmla="*/ 2886094 h 6818514"/>
              <a:gd name="connsiteX76" fmla="*/ 5790509 w 7844590"/>
              <a:gd name="connsiteY76" fmla="*/ 2934443 h 6818514"/>
              <a:gd name="connsiteX77" fmla="*/ 5809529 w 7844590"/>
              <a:gd name="connsiteY77" fmla="*/ 2982793 h 6818514"/>
              <a:gd name="connsiteX78" fmla="*/ 5866586 w 7844590"/>
              <a:gd name="connsiteY78" fmla="*/ 3079491 h 6818514"/>
              <a:gd name="connsiteX79" fmla="*/ 5942664 w 7844590"/>
              <a:gd name="connsiteY79" fmla="*/ 3176190 h 6818514"/>
              <a:gd name="connsiteX80" fmla="*/ 5961683 w 7844590"/>
              <a:gd name="connsiteY80" fmla="*/ 3224539 h 6818514"/>
              <a:gd name="connsiteX81" fmla="*/ 6056779 w 7844590"/>
              <a:gd name="connsiteY81" fmla="*/ 3385704 h 6818514"/>
              <a:gd name="connsiteX82" fmla="*/ 6094818 w 7844590"/>
              <a:gd name="connsiteY82" fmla="*/ 3417938 h 6818514"/>
              <a:gd name="connsiteX83" fmla="*/ 6151876 w 7844590"/>
              <a:gd name="connsiteY83" fmla="*/ 3530752 h 6818514"/>
              <a:gd name="connsiteX84" fmla="*/ 6246971 w 7844590"/>
              <a:gd name="connsiteY84" fmla="*/ 3675801 h 6818514"/>
              <a:gd name="connsiteX85" fmla="*/ 6285011 w 7844590"/>
              <a:gd name="connsiteY85" fmla="*/ 3708033 h 6818514"/>
              <a:gd name="connsiteX86" fmla="*/ 6304030 w 7844590"/>
              <a:gd name="connsiteY86" fmla="*/ 3756383 h 6818514"/>
              <a:gd name="connsiteX87" fmla="*/ 6437165 w 7844590"/>
              <a:gd name="connsiteY87" fmla="*/ 3901432 h 6818514"/>
              <a:gd name="connsiteX88" fmla="*/ 6475203 w 7844590"/>
              <a:gd name="connsiteY88" fmla="*/ 4014246 h 6818514"/>
              <a:gd name="connsiteX89" fmla="*/ 6570299 w 7844590"/>
              <a:gd name="connsiteY89" fmla="*/ 4110946 h 6818514"/>
              <a:gd name="connsiteX90" fmla="*/ 6589318 w 7844590"/>
              <a:gd name="connsiteY90" fmla="*/ 4175411 h 6818514"/>
              <a:gd name="connsiteX91" fmla="*/ 6608337 w 7844590"/>
              <a:gd name="connsiteY91" fmla="*/ 4223761 h 6818514"/>
              <a:gd name="connsiteX92" fmla="*/ 6684415 w 7844590"/>
              <a:gd name="connsiteY92" fmla="*/ 4304343 h 6818514"/>
              <a:gd name="connsiteX93" fmla="*/ 6722453 w 7844590"/>
              <a:gd name="connsiteY93" fmla="*/ 4336577 h 6818514"/>
              <a:gd name="connsiteX94" fmla="*/ 6779511 w 7844590"/>
              <a:gd name="connsiteY94" fmla="*/ 4433275 h 6818514"/>
              <a:gd name="connsiteX95" fmla="*/ 6855589 w 7844590"/>
              <a:gd name="connsiteY95" fmla="*/ 4513858 h 6818514"/>
              <a:gd name="connsiteX96" fmla="*/ 6931665 w 7844590"/>
              <a:gd name="connsiteY96" fmla="*/ 4610556 h 6818514"/>
              <a:gd name="connsiteX97" fmla="*/ 7007743 w 7844590"/>
              <a:gd name="connsiteY97" fmla="*/ 4675023 h 6818514"/>
              <a:gd name="connsiteX98" fmla="*/ 7026762 w 7844590"/>
              <a:gd name="connsiteY98" fmla="*/ 4723372 h 6818514"/>
              <a:gd name="connsiteX99" fmla="*/ 7102839 w 7844590"/>
              <a:gd name="connsiteY99" fmla="*/ 4803955 h 6818514"/>
              <a:gd name="connsiteX100" fmla="*/ 7159897 w 7844590"/>
              <a:gd name="connsiteY100" fmla="*/ 4916769 h 6818514"/>
              <a:gd name="connsiteX101" fmla="*/ 7235974 w 7844590"/>
              <a:gd name="connsiteY101" fmla="*/ 4997352 h 6818514"/>
              <a:gd name="connsiteX102" fmla="*/ 7312050 w 7844590"/>
              <a:gd name="connsiteY102" fmla="*/ 5094050 h 6818514"/>
              <a:gd name="connsiteX103" fmla="*/ 7350090 w 7844590"/>
              <a:gd name="connsiteY103" fmla="*/ 5142401 h 6818514"/>
              <a:gd name="connsiteX104" fmla="*/ 7445186 w 7844590"/>
              <a:gd name="connsiteY104" fmla="*/ 5239099 h 6818514"/>
              <a:gd name="connsiteX105" fmla="*/ 7462363 w 7844590"/>
              <a:gd name="connsiteY105" fmla="*/ 5285532 h 6818514"/>
              <a:gd name="connsiteX106" fmla="*/ 7458927 w 7844590"/>
              <a:gd name="connsiteY106" fmla="*/ 5281632 h 6818514"/>
              <a:gd name="connsiteX107" fmla="*/ 7458412 w 7844590"/>
              <a:gd name="connsiteY107" fmla="*/ 5281000 h 6818514"/>
              <a:gd name="connsiteX108" fmla="*/ 7457046 w 7844590"/>
              <a:gd name="connsiteY108" fmla="*/ 5279498 h 6818514"/>
              <a:gd name="connsiteX109" fmla="*/ 7458927 w 7844590"/>
              <a:gd name="connsiteY109" fmla="*/ 5281632 h 6818514"/>
              <a:gd name="connsiteX110" fmla="*/ 7471723 w 7844590"/>
              <a:gd name="connsiteY110" fmla="*/ 5297335 h 6818514"/>
              <a:gd name="connsiteX111" fmla="*/ 7502243 w 7844590"/>
              <a:gd name="connsiteY111" fmla="*/ 5335798 h 6818514"/>
              <a:gd name="connsiteX112" fmla="*/ 7559302 w 7844590"/>
              <a:gd name="connsiteY112" fmla="*/ 5351914 h 6818514"/>
              <a:gd name="connsiteX113" fmla="*/ 7597340 w 7844590"/>
              <a:gd name="connsiteY113" fmla="*/ 5400264 h 6818514"/>
              <a:gd name="connsiteX114" fmla="*/ 7673417 w 7844590"/>
              <a:gd name="connsiteY114" fmla="*/ 5496963 h 6818514"/>
              <a:gd name="connsiteX115" fmla="*/ 7730475 w 7844590"/>
              <a:gd name="connsiteY115" fmla="*/ 5593662 h 6818514"/>
              <a:gd name="connsiteX116" fmla="*/ 7825571 w 7844590"/>
              <a:gd name="connsiteY116" fmla="*/ 5625895 h 6818514"/>
              <a:gd name="connsiteX117" fmla="*/ 7844590 w 7844590"/>
              <a:gd name="connsiteY117" fmla="*/ 5706477 h 6818514"/>
              <a:gd name="connsiteX118" fmla="*/ 7825571 w 7844590"/>
              <a:gd name="connsiteY118" fmla="*/ 5754827 h 6818514"/>
              <a:gd name="connsiteX119" fmla="*/ 7730475 w 7844590"/>
              <a:gd name="connsiteY119" fmla="*/ 5851525 h 6818514"/>
              <a:gd name="connsiteX120" fmla="*/ 7616359 w 7844590"/>
              <a:gd name="connsiteY120" fmla="*/ 5867642 h 6818514"/>
              <a:gd name="connsiteX121" fmla="*/ 7502243 w 7844590"/>
              <a:gd name="connsiteY121" fmla="*/ 5835409 h 6818514"/>
              <a:gd name="connsiteX122" fmla="*/ 7407147 w 7844590"/>
              <a:gd name="connsiteY122" fmla="*/ 5803176 h 6818514"/>
              <a:gd name="connsiteX123" fmla="*/ 7350090 w 7844590"/>
              <a:gd name="connsiteY123" fmla="*/ 5787059 h 6818514"/>
              <a:gd name="connsiteX124" fmla="*/ 7293031 w 7844590"/>
              <a:gd name="connsiteY124" fmla="*/ 5754827 h 6818514"/>
              <a:gd name="connsiteX125" fmla="*/ 7216955 w 7844590"/>
              <a:gd name="connsiteY125" fmla="*/ 5690360 h 6818514"/>
              <a:gd name="connsiteX126" fmla="*/ 7159897 w 7844590"/>
              <a:gd name="connsiteY126" fmla="*/ 5642011 h 6818514"/>
              <a:gd name="connsiteX127" fmla="*/ 7007743 w 7844590"/>
              <a:gd name="connsiteY127" fmla="*/ 5529196 h 6818514"/>
              <a:gd name="connsiteX128" fmla="*/ 6931665 w 7844590"/>
              <a:gd name="connsiteY128" fmla="*/ 5432497 h 6818514"/>
              <a:gd name="connsiteX129" fmla="*/ 6893557 w 7844590"/>
              <a:gd name="connsiteY129" fmla="*/ 5399741 h 6818514"/>
              <a:gd name="connsiteX130" fmla="*/ 6895407 w 7844590"/>
              <a:gd name="connsiteY130" fmla="*/ 5405566 h 6818514"/>
              <a:gd name="connsiteX131" fmla="*/ 6894025 w 7844590"/>
              <a:gd name="connsiteY131" fmla="*/ 5402823 h 6818514"/>
              <a:gd name="connsiteX132" fmla="*/ 6855589 w 7844590"/>
              <a:gd name="connsiteY132" fmla="*/ 5335798 h 6818514"/>
              <a:gd name="connsiteX133" fmla="*/ 6722453 w 7844590"/>
              <a:gd name="connsiteY133" fmla="*/ 5206866 h 6818514"/>
              <a:gd name="connsiteX134" fmla="*/ 6589318 w 7844590"/>
              <a:gd name="connsiteY134" fmla="*/ 5094050 h 6818514"/>
              <a:gd name="connsiteX135" fmla="*/ 6456184 w 7844590"/>
              <a:gd name="connsiteY135" fmla="*/ 4949003 h 6818514"/>
              <a:gd name="connsiteX136" fmla="*/ 6380107 w 7844590"/>
              <a:gd name="connsiteY136" fmla="*/ 4884537 h 6818514"/>
              <a:gd name="connsiteX137" fmla="*/ 6304030 w 7844590"/>
              <a:gd name="connsiteY137" fmla="*/ 4755605 h 6818514"/>
              <a:gd name="connsiteX138" fmla="*/ 6170895 w 7844590"/>
              <a:gd name="connsiteY138" fmla="*/ 4594440 h 6818514"/>
              <a:gd name="connsiteX139" fmla="*/ 6056779 w 7844590"/>
              <a:gd name="connsiteY139" fmla="*/ 4497742 h 6818514"/>
              <a:gd name="connsiteX140" fmla="*/ 5847567 w 7844590"/>
              <a:gd name="connsiteY140" fmla="*/ 4320460 h 6818514"/>
              <a:gd name="connsiteX141" fmla="*/ 5790509 w 7844590"/>
              <a:gd name="connsiteY141" fmla="*/ 4288227 h 6818514"/>
              <a:gd name="connsiteX142" fmla="*/ 5676393 w 7844590"/>
              <a:gd name="connsiteY142" fmla="*/ 4191529 h 6818514"/>
              <a:gd name="connsiteX143" fmla="*/ 5581298 w 7844590"/>
              <a:gd name="connsiteY143" fmla="*/ 4175411 h 6818514"/>
              <a:gd name="connsiteX144" fmla="*/ 5562279 w 7844590"/>
              <a:gd name="connsiteY144" fmla="*/ 4239878 h 6818514"/>
              <a:gd name="connsiteX145" fmla="*/ 5543259 w 7844590"/>
              <a:gd name="connsiteY145" fmla="*/ 4288227 h 6818514"/>
              <a:gd name="connsiteX146" fmla="*/ 5429143 w 7844590"/>
              <a:gd name="connsiteY146" fmla="*/ 4417159 h 6818514"/>
              <a:gd name="connsiteX147" fmla="*/ 5372086 w 7844590"/>
              <a:gd name="connsiteY147" fmla="*/ 4465508 h 6818514"/>
              <a:gd name="connsiteX148" fmla="*/ 5200913 w 7844590"/>
              <a:gd name="connsiteY148" fmla="*/ 4610556 h 6818514"/>
              <a:gd name="connsiteX149" fmla="*/ 5181893 w 7844590"/>
              <a:gd name="connsiteY149" fmla="*/ 4658906 h 6818514"/>
              <a:gd name="connsiteX150" fmla="*/ 5143854 w 7844590"/>
              <a:gd name="connsiteY150" fmla="*/ 4755605 h 6818514"/>
              <a:gd name="connsiteX151" fmla="*/ 4953661 w 7844590"/>
              <a:gd name="connsiteY151" fmla="*/ 4771721 h 6818514"/>
              <a:gd name="connsiteX152" fmla="*/ 4934642 w 7844590"/>
              <a:gd name="connsiteY152" fmla="*/ 5094050 h 6818514"/>
              <a:gd name="connsiteX153" fmla="*/ 4896604 w 7844590"/>
              <a:gd name="connsiteY153" fmla="*/ 5142401 h 6818514"/>
              <a:gd name="connsiteX154" fmla="*/ 4763469 w 7844590"/>
              <a:gd name="connsiteY154" fmla="*/ 5239099 h 6818514"/>
              <a:gd name="connsiteX155" fmla="*/ 4668373 w 7844590"/>
              <a:gd name="connsiteY155" fmla="*/ 5351914 h 6818514"/>
              <a:gd name="connsiteX156" fmla="*/ 4649354 w 7844590"/>
              <a:gd name="connsiteY156" fmla="*/ 5400264 h 6818514"/>
              <a:gd name="connsiteX157" fmla="*/ 4611315 w 7844590"/>
              <a:gd name="connsiteY157" fmla="*/ 5448614 h 6818514"/>
              <a:gd name="connsiteX158" fmla="*/ 4573276 w 7844590"/>
              <a:gd name="connsiteY158" fmla="*/ 5513079 h 6818514"/>
              <a:gd name="connsiteX159" fmla="*/ 4287988 w 7844590"/>
              <a:gd name="connsiteY159" fmla="*/ 5609778 h 6818514"/>
              <a:gd name="connsiteX160" fmla="*/ 4268969 w 7844590"/>
              <a:gd name="connsiteY160" fmla="*/ 5658127 h 6818514"/>
              <a:gd name="connsiteX161" fmla="*/ 4230929 w 7844590"/>
              <a:gd name="connsiteY161" fmla="*/ 5690360 h 6818514"/>
              <a:gd name="connsiteX162" fmla="*/ 4173872 w 7844590"/>
              <a:gd name="connsiteY162" fmla="*/ 5867642 h 6818514"/>
              <a:gd name="connsiteX163" fmla="*/ 4135833 w 7844590"/>
              <a:gd name="connsiteY163" fmla="*/ 5915991 h 6818514"/>
              <a:gd name="connsiteX164" fmla="*/ 4116814 w 7844590"/>
              <a:gd name="connsiteY164" fmla="*/ 5964341 h 6818514"/>
              <a:gd name="connsiteX165" fmla="*/ 3945641 w 7844590"/>
              <a:gd name="connsiteY165" fmla="*/ 5883759 h 6818514"/>
              <a:gd name="connsiteX166" fmla="*/ 3850544 w 7844590"/>
              <a:gd name="connsiteY166" fmla="*/ 5835409 h 6818514"/>
              <a:gd name="connsiteX167" fmla="*/ 3812506 w 7844590"/>
              <a:gd name="connsiteY167" fmla="*/ 5787059 h 6818514"/>
              <a:gd name="connsiteX168" fmla="*/ 3736429 w 7844590"/>
              <a:gd name="connsiteY168" fmla="*/ 5867642 h 6818514"/>
              <a:gd name="connsiteX169" fmla="*/ 3698389 w 7844590"/>
              <a:gd name="connsiteY169" fmla="*/ 5899875 h 6818514"/>
              <a:gd name="connsiteX170" fmla="*/ 3622313 w 7844590"/>
              <a:gd name="connsiteY170" fmla="*/ 5996573 h 6818514"/>
              <a:gd name="connsiteX171" fmla="*/ 3584275 w 7844590"/>
              <a:gd name="connsiteY171" fmla="*/ 6028807 h 6818514"/>
              <a:gd name="connsiteX172" fmla="*/ 3546237 w 7844590"/>
              <a:gd name="connsiteY172" fmla="*/ 6125505 h 6818514"/>
              <a:gd name="connsiteX173" fmla="*/ 3508197 w 7844590"/>
              <a:gd name="connsiteY173" fmla="*/ 6157738 h 6818514"/>
              <a:gd name="connsiteX174" fmla="*/ 3489178 w 7844590"/>
              <a:gd name="connsiteY174" fmla="*/ 6206088 h 6818514"/>
              <a:gd name="connsiteX175" fmla="*/ 3432121 w 7844590"/>
              <a:gd name="connsiteY175" fmla="*/ 6302786 h 6818514"/>
              <a:gd name="connsiteX176" fmla="*/ 3375063 w 7844590"/>
              <a:gd name="connsiteY176" fmla="*/ 6415602 h 6818514"/>
              <a:gd name="connsiteX177" fmla="*/ 3318005 w 7844590"/>
              <a:gd name="connsiteY177" fmla="*/ 6463951 h 6818514"/>
              <a:gd name="connsiteX178" fmla="*/ 3203889 w 7844590"/>
              <a:gd name="connsiteY178" fmla="*/ 6544534 h 6818514"/>
              <a:gd name="connsiteX179" fmla="*/ 3165850 w 7844590"/>
              <a:gd name="connsiteY179" fmla="*/ 6512301 h 6818514"/>
              <a:gd name="connsiteX180" fmla="*/ 3108793 w 7844590"/>
              <a:gd name="connsiteY180" fmla="*/ 6496185 h 6818514"/>
              <a:gd name="connsiteX181" fmla="*/ 2994677 w 7844590"/>
              <a:gd name="connsiteY181" fmla="*/ 6367253 h 6818514"/>
              <a:gd name="connsiteX182" fmla="*/ 2956639 w 7844590"/>
              <a:gd name="connsiteY182" fmla="*/ 6625116 h 6818514"/>
              <a:gd name="connsiteX183" fmla="*/ 2937619 w 7844590"/>
              <a:gd name="connsiteY183" fmla="*/ 6689582 h 6818514"/>
              <a:gd name="connsiteX184" fmla="*/ 2899581 w 7844590"/>
              <a:gd name="connsiteY184" fmla="*/ 6818514 h 6818514"/>
              <a:gd name="connsiteX185" fmla="*/ 2823505 w 7844590"/>
              <a:gd name="connsiteY185" fmla="*/ 6786282 h 6818514"/>
              <a:gd name="connsiteX186" fmla="*/ 2785465 w 7844590"/>
              <a:gd name="connsiteY186" fmla="*/ 6737931 h 6818514"/>
              <a:gd name="connsiteX187" fmla="*/ 2709389 w 7844590"/>
              <a:gd name="connsiteY187" fmla="*/ 6641233 h 6818514"/>
              <a:gd name="connsiteX188" fmla="*/ 2671350 w 7844590"/>
              <a:gd name="connsiteY188" fmla="*/ 6608999 h 6818514"/>
              <a:gd name="connsiteX189" fmla="*/ 2633311 w 7844590"/>
              <a:gd name="connsiteY189" fmla="*/ 6560650 h 6818514"/>
              <a:gd name="connsiteX190" fmla="*/ 2576253 w 7844590"/>
              <a:gd name="connsiteY190" fmla="*/ 6592883 h 6818514"/>
              <a:gd name="connsiteX191" fmla="*/ 2481158 w 7844590"/>
              <a:gd name="connsiteY191" fmla="*/ 6286670 h 6818514"/>
              <a:gd name="connsiteX192" fmla="*/ 2424099 w 7844590"/>
              <a:gd name="connsiteY192" fmla="*/ 6335020 h 6818514"/>
              <a:gd name="connsiteX193" fmla="*/ 2367042 w 7844590"/>
              <a:gd name="connsiteY193" fmla="*/ 6431718 h 6818514"/>
              <a:gd name="connsiteX194" fmla="*/ 2290965 w 7844590"/>
              <a:gd name="connsiteY194" fmla="*/ 6528418 h 6818514"/>
              <a:gd name="connsiteX195" fmla="*/ 2233906 w 7844590"/>
              <a:gd name="connsiteY195" fmla="*/ 6576767 h 6818514"/>
              <a:gd name="connsiteX196" fmla="*/ 2119792 w 7844590"/>
              <a:gd name="connsiteY196" fmla="*/ 6592883 h 6818514"/>
              <a:gd name="connsiteX197" fmla="*/ 2005675 w 7844590"/>
              <a:gd name="connsiteY197" fmla="*/ 6528418 h 6818514"/>
              <a:gd name="connsiteX198" fmla="*/ 1948618 w 7844590"/>
              <a:gd name="connsiteY198" fmla="*/ 6480068 h 6818514"/>
              <a:gd name="connsiteX199" fmla="*/ 1948618 w 7844590"/>
              <a:gd name="connsiteY199" fmla="*/ 6061040 h 6818514"/>
              <a:gd name="connsiteX200" fmla="*/ 1910579 w 7844590"/>
              <a:gd name="connsiteY200" fmla="*/ 6157738 h 6818514"/>
              <a:gd name="connsiteX201" fmla="*/ 1834502 w 7844590"/>
              <a:gd name="connsiteY201" fmla="*/ 6270554 h 6818514"/>
              <a:gd name="connsiteX202" fmla="*/ 1663329 w 7844590"/>
              <a:gd name="connsiteY202" fmla="*/ 6351136 h 6818514"/>
              <a:gd name="connsiteX203" fmla="*/ 1530193 w 7844590"/>
              <a:gd name="connsiteY203" fmla="*/ 6383369 h 6818514"/>
              <a:gd name="connsiteX204" fmla="*/ 1397059 w 7844590"/>
              <a:gd name="connsiteY204" fmla="*/ 6351136 h 6818514"/>
              <a:gd name="connsiteX205" fmla="*/ 1359020 w 7844590"/>
              <a:gd name="connsiteY205" fmla="*/ 6318903 h 6818514"/>
              <a:gd name="connsiteX206" fmla="*/ 1340001 w 7844590"/>
              <a:gd name="connsiteY206" fmla="*/ 6206088 h 6818514"/>
              <a:gd name="connsiteX207" fmla="*/ 1359020 w 7844590"/>
              <a:gd name="connsiteY207" fmla="*/ 6028807 h 6818514"/>
              <a:gd name="connsiteX208" fmla="*/ 1206867 w 7844590"/>
              <a:gd name="connsiteY208" fmla="*/ 6012690 h 6818514"/>
              <a:gd name="connsiteX209" fmla="*/ 1092751 w 7844590"/>
              <a:gd name="connsiteY209" fmla="*/ 6077156 h 6818514"/>
              <a:gd name="connsiteX210" fmla="*/ 940596 w 7844590"/>
              <a:gd name="connsiteY210" fmla="*/ 6125505 h 6818514"/>
              <a:gd name="connsiteX211" fmla="*/ 883539 w 7844590"/>
              <a:gd name="connsiteY211" fmla="*/ 5706477 h 6818514"/>
              <a:gd name="connsiteX212" fmla="*/ 826480 w 7844590"/>
              <a:gd name="connsiteY212" fmla="*/ 5738710 h 6818514"/>
              <a:gd name="connsiteX213" fmla="*/ 807461 w 7844590"/>
              <a:gd name="connsiteY213" fmla="*/ 5787059 h 6818514"/>
              <a:gd name="connsiteX214" fmla="*/ 693346 w 7844590"/>
              <a:gd name="connsiteY214" fmla="*/ 5851525 h 6818514"/>
              <a:gd name="connsiteX215" fmla="*/ 655308 w 7844590"/>
              <a:gd name="connsiteY215" fmla="*/ 5899875 h 6818514"/>
              <a:gd name="connsiteX216" fmla="*/ 598249 w 7844590"/>
              <a:gd name="connsiteY216" fmla="*/ 5948224 h 6818514"/>
              <a:gd name="connsiteX217" fmla="*/ 560211 w 7844590"/>
              <a:gd name="connsiteY217" fmla="*/ 5996573 h 6818514"/>
              <a:gd name="connsiteX218" fmla="*/ 522173 w 7844590"/>
              <a:gd name="connsiteY218" fmla="*/ 6028807 h 6818514"/>
              <a:gd name="connsiteX219" fmla="*/ 503154 w 7844590"/>
              <a:gd name="connsiteY219" fmla="*/ 5964341 h 6818514"/>
              <a:gd name="connsiteX220" fmla="*/ 522173 w 7844590"/>
              <a:gd name="connsiteY220" fmla="*/ 5883759 h 6818514"/>
              <a:gd name="connsiteX221" fmla="*/ 560211 w 7844590"/>
              <a:gd name="connsiteY221" fmla="*/ 5787059 h 6818514"/>
              <a:gd name="connsiteX222" fmla="*/ 598249 w 7844590"/>
              <a:gd name="connsiteY222" fmla="*/ 5690360 h 6818514"/>
              <a:gd name="connsiteX223" fmla="*/ 617269 w 7844590"/>
              <a:gd name="connsiteY223" fmla="*/ 5577546 h 6818514"/>
              <a:gd name="connsiteX224" fmla="*/ 674327 w 7844590"/>
              <a:gd name="connsiteY224" fmla="*/ 5448614 h 6818514"/>
              <a:gd name="connsiteX225" fmla="*/ 693346 w 7844590"/>
              <a:gd name="connsiteY225" fmla="*/ 5400264 h 6818514"/>
              <a:gd name="connsiteX226" fmla="*/ 750404 w 7844590"/>
              <a:gd name="connsiteY226" fmla="*/ 5271333 h 6818514"/>
              <a:gd name="connsiteX227" fmla="*/ 807461 w 7844590"/>
              <a:gd name="connsiteY227" fmla="*/ 5110168 h 6818514"/>
              <a:gd name="connsiteX228" fmla="*/ 636288 w 7844590"/>
              <a:gd name="connsiteY228" fmla="*/ 5222982 h 6818514"/>
              <a:gd name="connsiteX229" fmla="*/ 579230 w 7844590"/>
              <a:gd name="connsiteY229" fmla="*/ 5239099 h 6818514"/>
              <a:gd name="connsiteX230" fmla="*/ 522173 w 7844590"/>
              <a:gd name="connsiteY230" fmla="*/ 5271333 h 6818514"/>
              <a:gd name="connsiteX231" fmla="*/ 465114 w 7844590"/>
              <a:gd name="connsiteY231" fmla="*/ 5287449 h 6818514"/>
              <a:gd name="connsiteX232" fmla="*/ 408057 w 7844590"/>
              <a:gd name="connsiteY232" fmla="*/ 5319682 h 6818514"/>
              <a:gd name="connsiteX233" fmla="*/ 293942 w 7844590"/>
              <a:gd name="connsiteY233" fmla="*/ 5384147 h 6818514"/>
              <a:gd name="connsiteX234" fmla="*/ 179826 w 7844590"/>
              <a:gd name="connsiteY234" fmla="*/ 5448614 h 6818514"/>
              <a:gd name="connsiteX235" fmla="*/ 141788 w 7844590"/>
              <a:gd name="connsiteY235" fmla="*/ 5496963 h 6818514"/>
              <a:gd name="connsiteX236" fmla="*/ 84729 w 7844590"/>
              <a:gd name="connsiteY236" fmla="*/ 5577546 h 6818514"/>
              <a:gd name="connsiteX237" fmla="*/ 8652 w 7844590"/>
              <a:gd name="connsiteY237" fmla="*/ 5625895 h 6818514"/>
              <a:gd name="connsiteX238" fmla="*/ 27672 w 7844590"/>
              <a:gd name="connsiteY238" fmla="*/ 5561429 h 6818514"/>
              <a:gd name="connsiteX239" fmla="*/ 84729 w 7844590"/>
              <a:gd name="connsiteY239" fmla="*/ 5400264 h 6818514"/>
              <a:gd name="connsiteX240" fmla="*/ 160807 w 7844590"/>
              <a:gd name="connsiteY240" fmla="*/ 5271333 h 6818514"/>
              <a:gd name="connsiteX241" fmla="*/ 198845 w 7844590"/>
              <a:gd name="connsiteY241" fmla="*/ 5222982 h 6818514"/>
              <a:gd name="connsiteX242" fmla="*/ 217864 w 7844590"/>
              <a:gd name="connsiteY242" fmla="*/ 5158517 h 6818514"/>
              <a:gd name="connsiteX243" fmla="*/ 331980 w 7844590"/>
              <a:gd name="connsiteY243" fmla="*/ 4997352 h 6818514"/>
              <a:gd name="connsiteX244" fmla="*/ 350999 w 7844590"/>
              <a:gd name="connsiteY244" fmla="*/ 4949003 h 6818514"/>
              <a:gd name="connsiteX245" fmla="*/ 389038 w 7844590"/>
              <a:gd name="connsiteY245" fmla="*/ 4884537 h 6818514"/>
              <a:gd name="connsiteX246" fmla="*/ 427076 w 7844590"/>
              <a:gd name="connsiteY246" fmla="*/ 4771721 h 6818514"/>
              <a:gd name="connsiteX247" fmla="*/ 503154 w 7844590"/>
              <a:gd name="connsiteY247" fmla="*/ 4626673 h 6818514"/>
              <a:gd name="connsiteX248" fmla="*/ 560211 w 7844590"/>
              <a:gd name="connsiteY248" fmla="*/ 4562207 h 6818514"/>
              <a:gd name="connsiteX249" fmla="*/ 579230 w 7844590"/>
              <a:gd name="connsiteY249" fmla="*/ 4481624 h 6818514"/>
              <a:gd name="connsiteX250" fmla="*/ 617269 w 7844590"/>
              <a:gd name="connsiteY250" fmla="*/ 4384926 h 6818514"/>
              <a:gd name="connsiteX251" fmla="*/ 636288 w 7844590"/>
              <a:gd name="connsiteY251" fmla="*/ 4320460 h 6818514"/>
              <a:gd name="connsiteX252" fmla="*/ 712365 w 7844590"/>
              <a:gd name="connsiteY252" fmla="*/ 4207645 h 6818514"/>
              <a:gd name="connsiteX253" fmla="*/ 750404 w 7844590"/>
              <a:gd name="connsiteY253" fmla="*/ 4078713 h 6818514"/>
              <a:gd name="connsiteX254" fmla="*/ 807461 w 7844590"/>
              <a:gd name="connsiteY254" fmla="*/ 3869198 h 6818514"/>
              <a:gd name="connsiteX255" fmla="*/ 826480 w 7844590"/>
              <a:gd name="connsiteY255" fmla="*/ 3820849 h 6818514"/>
              <a:gd name="connsiteX256" fmla="*/ 864520 w 7844590"/>
              <a:gd name="connsiteY256" fmla="*/ 3724151 h 6818514"/>
              <a:gd name="connsiteX257" fmla="*/ 902558 w 7844590"/>
              <a:gd name="connsiteY257" fmla="*/ 3691917 h 6818514"/>
              <a:gd name="connsiteX258" fmla="*/ 921577 w 7844590"/>
              <a:gd name="connsiteY258" fmla="*/ 3643568 h 6818514"/>
              <a:gd name="connsiteX259" fmla="*/ 997654 w 7844590"/>
              <a:gd name="connsiteY259" fmla="*/ 3579102 h 6818514"/>
              <a:gd name="connsiteX260" fmla="*/ 1035693 w 7844590"/>
              <a:gd name="connsiteY260" fmla="*/ 3514636 h 6818514"/>
              <a:gd name="connsiteX261" fmla="*/ 1111770 w 7844590"/>
              <a:gd name="connsiteY261" fmla="*/ 3385704 h 6818514"/>
              <a:gd name="connsiteX262" fmla="*/ 1187846 w 7844590"/>
              <a:gd name="connsiteY262" fmla="*/ 3289006 h 6818514"/>
              <a:gd name="connsiteX263" fmla="*/ 1225886 w 7844590"/>
              <a:gd name="connsiteY263" fmla="*/ 3192306 h 6818514"/>
              <a:gd name="connsiteX264" fmla="*/ 1263924 w 7844590"/>
              <a:gd name="connsiteY264" fmla="*/ 3143958 h 6818514"/>
              <a:gd name="connsiteX265" fmla="*/ 1282943 w 7844590"/>
              <a:gd name="connsiteY265" fmla="*/ 3095607 h 6818514"/>
              <a:gd name="connsiteX266" fmla="*/ 1320982 w 7844590"/>
              <a:gd name="connsiteY266" fmla="*/ 2998909 h 6818514"/>
              <a:gd name="connsiteX267" fmla="*/ 1359020 w 7844590"/>
              <a:gd name="connsiteY267" fmla="*/ 2950559 h 6818514"/>
              <a:gd name="connsiteX268" fmla="*/ 1378040 w 7844590"/>
              <a:gd name="connsiteY268" fmla="*/ 2902210 h 6818514"/>
              <a:gd name="connsiteX269" fmla="*/ 1435098 w 7844590"/>
              <a:gd name="connsiteY269" fmla="*/ 2708812 h 6818514"/>
              <a:gd name="connsiteX270" fmla="*/ 1454117 w 7844590"/>
              <a:gd name="connsiteY270" fmla="*/ 2660463 h 6818514"/>
              <a:gd name="connsiteX271" fmla="*/ 1492155 w 7844590"/>
              <a:gd name="connsiteY271" fmla="*/ 2434832 h 6818514"/>
              <a:gd name="connsiteX272" fmla="*/ 1530193 w 7844590"/>
              <a:gd name="connsiteY272" fmla="*/ 2241435 h 6818514"/>
              <a:gd name="connsiteX273" fmla="*/ 1549213 w 7844590"/>
              <a:gd name="connsiteY273" fmla="*/ 2193086 h 6818514"/>
              <a:gd name="connsiteX274" fmla="*/ 1587252 w 7844590"/>
              <a:gd name="connsiteY274" fmla="*/ 2144736 h 6818514"/>
              <a:gd name="connsiteX275" fmla="*/ 1663329 w 7844590"/>
              <a:gd name="connsiteY275" fmla="*/ 2048037 h 6818514"/>
              <a:gd name="connsiteX276" fmla="*/ 1701367 w 7844590"/>
              <a:gd name="connsiteY276" fmla="*/ 2015803 h 6818514"/>
              <a:gd name="connsiteX277" fmla="*/ 1720386 w 7844590"/>
              <a:gd name="connsiteY277" fmla="*/ 1935222 h 6818514"/>
              <a:gd name="connsiteX278" fmla="*/ 1758425 w 7844590"/>
              <a:gd name="connsiteY278" fmla="*/ 1886872 h 6818514"/>
              <a:gd name="connsiteX279" fmla="*/ 1777445 w 7844590"/>
              <a:gd name="connsiteY279" fmla="*/ 1822406 h 6818514"/>
              <a:gd name="connsiteX280" fmla="*/ 1815483 w 7844590"/>
              <a:gd name="connsiteY280" fmla="*/ 1516193 h 6818514"/>
              <a:gd name="connsiteX281" fmla="*/ 1796464 w 7844590"/>
              <a:gd name="connsiteY281" fmla="*/ 1467844 h 6818514"/>
              <a:gd name="connsiteX282" fmla="*/ 1777445 w 7844590"/>
              <a:gd name="connsiteY282" fmla="*/ 1419494 h 6818514"/>
              <a:gd name="connsiteX283" fmla="*/ 1739406 w 7844590"/>
              <a:gd name="connsiteY283" fmla="*/ 1322795 h 6818514"/>
              <a:gd name="connsiteX284" fmla="*/ 1701367 w 7844590"/>
              <a:gd name="connsiteY284" fmla="*/ 1290563 h 6818514"/>
              <a:gd name="connsiteX285" fmla="*/ 1682348 w 7844590"/>
              <a:gd name="connsiteY285" fmla="*/ 1242213 h 6818514"/>
              <a:gd name="connsiteX286" fmla="*/ 1606271 w 7844590"/>
              <a:gd name="connsiteY286" fmla="*/ 1145514 h 6818514"/>
              <a:gd name="connsiteX287" fmla="*/ 1587252 w 7844590"/>
              <a:gd name="connsiteY287" fmla="*/ 1097164 h 6818514"/>
              <a:gd name="connsiteX288" fmla="*/ 1530193 w 7844590"/>
              <a:gd name="connsiteY288" fmla="*/ 1000466 h 6818514"/>
              <a:gd name="connsiteX289" fmla="*/ 1454117 w 7844590"/>
              <a:gd name="connsiteY289" fmla="*/ 903767 h 6818514"/>
              <a:gd name="connsiteX290" fmla="*/ 1435098 w 7844590"/>
              <a:gd name="connsiteY290" fmla="*/ 839301 h 6818514"/>
              <a:gd name="connsiteX291" fmla="*/ 1397059 w 7844590"/>
              <a:gd name="connsiteY291" fmla="*/ 790951 h 6818514"/>
              <a:gd name="connsiteX292" fmla="*/ 1378040 w 7844590"/>
              <a:gd name="connsiteY292" fmla="*/ 742602 h 6818514"/>
              <a:gd name="connsiteX293" fmla="*/ 1282943 w 7844590"/>
              <a:gd name="connsiteY293" fmla="*/ 597554 h 6818514"/>
              <a:gd name="connsiteX294" fmla="*/ 1187846 w 7844590"/>
              <a:gd name="connsiteY294" fmla="*/ 468622 h 6818514"/>
              <a:gd name="connsiteX295" fmla="*/ 1130789 w 7844590"/>
              <a:gd name="connsiteY295" fmla="*/ 420273 h 6818514"/>
              <a:gd name="connsiteX296" fmla="*/ 1035693 w 7844590"/>
              <a:gd name="connsiteY296" fmla="*/ 339690 h 6818514"/>
              <a:gd name="connsiteX297" fmla="*/ 1016674 w 7844590"/>
              <a:gd name="connsiteY297" fmla="*/ 291341 h 6818514"/>
              <a:gd name="connsiteX298" fmla="*/ 902558 w 7844590"/>
              <a:gd name="connsiteY298" fmla="*/ 210759 h 6818514"/>
              <a:gd name="connsiteX299" fmla="*/ 826480 w 7844590"/>
              <a:gd name="connsiteY299" fmla="*/ 146292 h 6818514"/>
              <a:gd name="connsiteX300" fmla="*/ 731385 w 7844590"/>
              <a:gd name="connsiteY300" fmla="*/ 65710 h 6818514"/>
              <a:gd name="connsiteX301" fmla="*/ 750404 w 7844590"/>
              <a:gd name="connsiteY301" fmla="*/ 17360 h 6818514"/>
              <a:gd name="connsiteX302" fmla="*/ 960889 w 7844590"/>
              <a:gd name="connsiteY302" fmla="*/ 24 h 681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</a:cxnLst>
            <a:rect l="l" t="t" r="r" b="b"/>
            <a:pathLst>
              <a:path w="7844590" h="6818514">
                <a:moveTo>
                  <a:pt x="6895407" y="5405566"/>
                </a:moveTo>
                <a:lnTo>
                  <a:pt x="6897105" y="5408937"/>
                </a:lnTo>
                <a:cubicBezTo>
                  <a:pt x="6897091" y="5409044"/>
                  <a:pt x="6896287" y="5407589"/>
                  <a:pt x="6895445" y="5405686"/>
                </a:cubicBezTo>
                <a:close/>
                <a:moveTo>
                  <a:pt x="5738734" y="2843566"/>
                </a:moveTo>
                <a:lnTo>
                  <a:pt x="5740611" y="2845696"/>
                </a:lnTo>
                <a:cubicBezTo>
                  <a:pt x="5741562" y="2846856"/>
                  <a:pt x="5741399" y="2846761"/>
                  <a:pt x="5739245" y="2844193"/>
                </a:cubicBezTo>
                <a:close/>
                <a:moveTo>
                  <a:pt x="4669215" y="1806366"/>
                </a:moveTo>
                <a:cubicBezTo>
                  <a:pt x="4666469" y="1803918"/>
                  <a:pt x="4667420" y="1804641"/>
                  <a:pt x="4670268" y="1807079"/>
                </a:cubicBezTo>
                <a:lnTo>
                  <a:pt x="4681601" y="1817102"/>
                </a:lnTo>
                <a:close/>
                <a:moveTo>
                  <a:pt x="2373671" y="440786"/>
                </a:moveTo>
                <a:lnTo>
                  <a:pt x="2379317" y="444855"/>
                </a:lnTo>
                <a:cubicBezTo>
                  <a:pt x="2385202" y="449493"/>
                  <a:pt x="2387686" y="452082"/>
                  <a:pt x="2374035" y="441086"/>
                </a:cubicBezTo>
                <a:close/>
                <a:moveTo>
                  <a:pt x="960889" y="24"/>
                </a:moveTo>
                <a:cubicBezTo>
                  <a:pt x="992667" y="538"/>
                  <a:pt x="1017681" y="9516"/>
                  <a:pt x="1130789" y="33477"/>
                </a:cubicBezTo>
                <a:cubicBezTo>
                  <a:pt x="1187846" y="38849"/>
                  <a:pt x="1245130" y="42714"/>
                  <a:pt x="1301962" y="49594"/>
                </a:cubicBezTo>
                <a:cubicBezTo>
                  <a:pt x="1333964" y="53468"/>
                  <a:pt x="1365254" y="60810"/>
                  <a:pt x="1397059" y="65710"/>
                </a:cubicBezTo>
                <a:cubicBezTo>
                  <a:pt x="1435000" y="71555"/>
                  <a:pt x="1472950" y="77508"/>
                  <a:pt x="1511174" y="81827"/>
                </a:cubicBezTo>
                <a:cubicBezTo>
                  <a:pt x="1568080" y="88256"/>
                  <a:pt x="1625719" y="89945"/>
                  <a:pt x="1682348" y="97943"/>
                </a:cubicBezTo>
                <a:cubicBezTo>
                  <a:pt x="1702123" y="100736"/>
                  <a:pt x="1720387" y="108688"/>
                  <a:pt x="1739406" y="114059"/>
                </a:cubicBezTo>
                <a:cubicBezTo>
                  <a:pt x="1789003" y="128068"/>
                  <a:pt x="1840841" y="135548"/>
                  <a:pt x="1891559" y="146292"/>
                </a:cubicBezTo>
                <a:cubicBezTo>
                  <a:pt x="1934204" y="155326"/>
                  <a:pt x="2039370" y="185105"/>
                  <a:pt x="2081752" y="210759"/>
                </a:cubicBezTo>
                <a:cubicBezTo>
                  <a:pt x="2103639" y="224007"/>
                  <a:pt x="2119792" y="242991"/>
                  <a:pt x="2138811" y="259108"/>
                </a:cubicBezTo>
                <a:cubicBezTo>
                  <a:pt x="2157830" y="264480"/>
                  <a:pt x="2180214" y="264612"/>
                  <a:pt x="2195868" y="275224"/>
                </a:cubicBezTo>
                <a:cubicBezTo>
                  <a:pt x="2213717" y="287324"/>
                  <a:pt x="2221227" y="307457"/>
                  <a:pt x="2233906" y="323573"/>
                </a:cubicBezTo>
                <a:cubicBezTo>
                  <a:pt x="2243853" y="336217"/>
                  <a:pt x="2259265" y="345063"/>
                  <a:pt x="2271945" y="355807"/>
                </a:cubicBezTo>
                <a:cubicBezTo>
                  <a:pt x="2301272" y="380658"/>
                  <a:pt x="2323382" y="399229"/>
                  <a:pt x="2339866" y="412961"/>
                </a:cubicBezTo>
                <a:lnTo>
                  <a:pt x="2373671" y="440786"/>
                </a:lnTo>
                <a:lnTo>
                  <a:pt x="2369532" y="437804"/>
                </a:lnTo>
                <a:cubicBezTo>
                  <a:pt x="2360380" y="432101"/>
                  <a:pt x="2357903" y="434767"/>
                  <a:pt x="2405080" y="484738"/>
                </a:cubicBezTo>
                <a:cubicBezTo>
                  <a:pt x="2416281" y="496604"/>
                  <a:pt x="2433892" y="503943"/>
                  <a:pt x="2443118" y="516972"/>
                </a:cubicBezTo>
                <a:cubicBezTo>
                  <a:pt x="2453433" y="531539"/>
                  <a:pt x="2453173" y="550126"/>
                  <a:pt x="2462138" y="565321"/>
                </a:cubicBezTo>
                <a:cubicBezTo>
                  <a:pt x="2472361" y="582646"/>
                  <a:pt x="2487497" y="597554"/>
                  <a:pt x="2500177" y="613670"/>
                </a:cubicBezTo>
                <a:cubicBezTo>
                  <a:pt x="2609536" y="644560"/>
                  <a:pt x="2521204" y="611601"/>
                  <a:pt x="2652331" y="710369"/>
                </a:cubicBezTo>
                <a:cubicBezTo>
                  <a:pt x="2827319" y="842175"/>
                  <a:pt x="2645922" y="703888"/>
                  <a:pt x="2785465" y="774835"/>
                </a:cubicBezTo>
                <a:cubicBezTo>
                  <a:pt x="2800841" y="782653"/>
                  <a:pt x="2810825" y="796323"/>
                  <a:pt x="2823505" y="807067"/>
                </a:cubicBezTo>
                <a:cubicBezTo>
                  <a:pt x="2912460" y="832195"/>
                  <a:pt x="2890039" y="821150"/>
                  <a:pt x="2994677" y="887650"/>
                </a:cubicBezTo>
                <a:cubicBezTo>
                  <a:pt x="3065437" y="932621"/>
                  <a:pt x="2996689" y="912677"/>
                  <a:pt x="3089773" y="952116"/>
                </a:cubicBezTo>
                <a:cubicBezTo>
                  <a:pt x="3107705" y="959713"/>
                  <a:pt x="3128403" y="961541"/>
                  <a:pt x="3146831" y="968233"/>
                </a:cubicBezTo>
                <a:cubicBezTo>
                  <a:pt x="3172891" y="977697"/>
                  <a:pt x="3196849" y="991002"/>
                  <a:pt x="3222909" y="1000466"/>
                </a:cubicBezTo>
                <a:cubicBezTo>
                  <a:pt x="3333147" y="1040500"/>
                  <a:pt x="3227375" y="986873"/>
                  <a:pt x="3337023" y="1048815"/>
                </a:cubicBezTo>
                <a:cubicBezTo>
                  <a:pt x="3362383" y="1054187"/>
                  <a:pt x="3389075" y="1056206"/>
                  <a:pt x="3413101" y="1064931"/>
                </a:cubicBezTo>
                <a:cubicBezTo>
                  <a:pt x="3476147" y="1087827"/>
                  <a:pt x="3461003" y="1097404"/>
                  <a:pt x="3508197" y="1129398"/>
                </a:cubicBezTo>
                <a:cubicBezTo>
                  <a:pt x="3526046" y="1141498"/>
                  <a:pt x="3544810" y="1152969"/>
                  <a:pt x="3565255" y="1161631"/>
                </a:cubicBezTo>
                <a:cubicBezTo>
                  <a:pt x="3583187" y="1169228"/>
                  <a:pt x="3603294" y="1172375"/>
                  <a:pt x="3622313" y="1177747"/>
                </a:cubicBezTo>
                <a:cubicBezTo>
                  <a:pt x="3643999" y="1183872"/>
                  <a:pt x="3660351" y="1199235"/>
                  <a:pt x="3679371" y="1209980"/>
                </a:cubicBezTo>
                <a:cubicBezTo>
                  <a:pt x="3717409" y="1231469"/>
                  <a:pt x="3756034" y="1252231"/>
                  <a:pt x="3793487" y="1274446"/>
                </a:cubicBezTo>
                <a:cubicBezTo>
                  <a:pt x="3870200" y="1319950"/>
                  <a:pt x="3895017" y="1345522"/>
                  <a:pt x="3983679" y="1387261"/>
                </a:cubicBezTo>
                <a:cubicBezTo>
                  <a:pt x="4001205" y="1395511"/>
                  <a:pt x="4023545" y="1394637"/>
                  <a:pt x="4040737" y="1403377"/>
                </a:cubicBezTo>
                <a:cubicBezTo>
                  <a:pt x="4056113" y="1411195"/>
                  <a:pt x="4066095" y="1424866"/>
                  <a:pt x="4078775" y="1435611"/>
                </a:cubicBezTo>
                <a:cubicBezTo>
                  <a:pt x="4094938" y="1449307"/>
                  <a:pt x="4116814" y="1457099"/>
                  <a:pt x="4135833" y="1467844"/>
                </a:cubicBezTo>
                <a:lnTo>
                  <a:pt x="4192891" y="1500076"/>
                </a:lnTo>
                <a:cubicBezTo>
                  <a:pt x="4336848" y="1581400"/>
                  <a:pt x="4274679" y="1537149"/>
                  <a:pt x="4383083" y="1629009"/>
                </a:cubicBezTo>
                <a:cubicBezTo>
                  <a:pt x="4483355" y="1657331"/>
                  <a:pt x="4402221" y="1626406"/>
                  <a:pt x="4497199" y="1693474"/>
                </a:cubicBezTo>
                <a:cubicBezTo>
                  <a:pt x="4514759" y="1705874"/>
                  <a:pt x="4535238" y="1714962"/>
                  <a:pt x="4554257" y="1725707"/>
                </a:cubicBezTo>
                <a:cubicBezTo>
                  <a:pt x="4584097" y="1742563"/>
                  <a:pt x="4603105" y="1770396"/>
                  <a:pt x="4630335" y="1790173"/>
                </a:cubicBezTo>
                <a:cubicBezTo>
                  <a:pt x="4723012" y="1857487"/>
                  <a:pt x="4702078" y="1835719"/>
                  <a:pt x="4682705" y="1818078"/>
                </a:cubicBezTo>
                <a:lnTo>
                  <a:pt x="4681601" y="1817102"/>
                </a:lnTo>
                <a:lnTo>
                  <a:pt x="4690343" y="1824679"/>
                </a:lnTo>
                <a:cubicBezTo>
                  <a:pt x="4702282" y="1834925"/>
                  <a:pt x="4719717" y="1849798"/>
                  <a:pt x="4744449" y="1870755"/>
                </a:cubicBezTo>
                <a:cubicBezTo>
                  <a:pt x="4818519" y="1891678"/>
                  <a:pt x="4787331" y="1874860"/>
                  <a:pt x="4839547" y="1919105"/>
                </a:cubicBezTo>
                <a:cubicBezTo>
                  <a:pt x="4871874" y="1946498"/>
                  <a:pt x="4915623" y="1962083"/>
                  <a:pt x="4953661" y="1983571"/>
                </a:cubicBezTo>
                <a:cubicBezTo>
                  <a:pt x="4990961" y="2004642"/>
                  <a:pt x="5017059" y="2037293"/>
                  <a:pt x="5048758" y="2064154"/>
                </a:cubicBezTo>
                <a:cubicBezTo>
                  <a:pt x="5081084" y="2091546"/>
                  <a:pt x="5124835" y="2107131"/>
                  <a:pt x="5162873" y="2128619"/>
                </a:cubicBezTo>
                <a:cubicBezTo>
                  <a:pt x="5218217" y="2159884"/>
                  <a:pt x="5242574" y="2197691"/>
                  <a:pt x="5276989" y="2241435"/>
                </a:cubicBezTo>
                <a:lnTo>
                  <a:pt x="5334047" y="2273667"/>
                </a:lnTo>
                <a:cubicBezTo>
                  <a:pt x="5353066" y="2284412"/>
                  <a:pt x="5359406" y="2305900"/>
                  <a:pt x="5372086" y="2322017"/>
                </a:cubicBezTo>
                <a:cubicBezTo>
                  <a:pt x="5397446" y="2354249"/>
                  <a:pt x="5421946" y="2386979"/>
                  <a:pt x="5448163" y="2418716"/>
                </a:cubicBezTo>
                <a:cubicBezTo>
                  <a:pt x="5466340" y="2440721"/>
                  <a:pt x="5489493" y="2459860"/>
                  <a:pt x="5505220" y="2483181"/>
                </a:cubicBezTo>
                <a:cubicBezTo>
                  <a:pt x="5515167" y="2497931"/>
                  <a:pt x="5513925" y="2516964"/>
                  <a:pt x="5524239" y="2531531"/>
                </a:cubicBezTo>
                <a:cubicBezTo>
                  <a:pt x="5596912" y="2634166"/>
                  <a:pt x="5534388" y="2469228"/>
                  <a:pt x="5581298" y="2628229"/>
                </a:cubicBezTo>
                <a:cubicBezTo>
                  <a:pt x="5615569" y="2657272"/>
                  <a:pt x="5656535" y="2685664"/>
                  <a:pt x="5676393" y="2724929"/>
                </a:cubicBezTo>
                <a:cubicBezTo>
                  <a:pt x="5686690" y="2745288"/>
                  <a:pt x="5689073" y="2767906"/>
                  <a:pt x="5695413" y="2789394"/>
                </a:cubicBezTo>
                <a:cubicBezTo>
                  <a:pt x="5709040" y="2806715"/>
                  <a:pt x="5718921" y="2819131"/>
                  <a:pt x="5725934" y="2827858"/>
                </a:cubicBezTo>
                <a:lnTo>
                  <a:pt x="5738734" y="2843566"/>
                </a:lnTo>
                <a:lnTo>
                  <a:pt x="5735294" y="2839662"/>
                </a:lnTo>
                <a:cubicBezTo>
                  <a:pt x="5726089" y="2829835"/>
                  <a:pt x="5713100" y="2819370"/>
                  <a:pt x="5752471" y="2886094"/>
                </a:cubicBezTo>
                <a:cubicBezTo>
                  <a:pt x="5762693" y="2903418"/>
                  <a:pt x="5780287" y="2917118"/>
                  <a:pt x="5790509" y="2934443"/>
                </a:cubicBezTo>
                <a:cubicBezTo>
                  <a:pt x="5799475" y="2949638"/>
                  <a:pt x="5800563" y="2967598"/>
                  <a:pt x="5809529" y="2982793"/>
                </a:cubicBezTo>
                <a:cubicBezTo>
                  <a:pt x="5883269" y="3107764"/>
                  <a:pt x="5818780" y="2957961"/>
                  <a:pt x="5866586" y="3079491"/>
                </a:cubicBezTo>
                <a:cubicBezTo>
                  <a:pt x="5866586" y="3079491"/>
                  <a:pt x="5920461" y="3142326"/>
                  <a:pt x="5942664" y="3176190"/>
                </a:cubicBezTo>
                <a:cubicBezTo>
                  <a:pt x="5952400" y="3191041"/>
                  <a:pt x="5955344" y="3208423"/>
                  <a:pt x="5961683" y="3224539"/>
                </a:cubicBezTo>
                <a:cubicBezTo>
                  <a:pt x="6052259" y="3339668"/>
                  <a:pt x="6026672" y="3283656"/>
                  <a:pt x="6056779" y="3385704"/>
                </a:cubicBezTo>
                <a:cubicBezTo>
                  <a:pt x="6069459" y="3396449"/>
                  <a:pt x="6084871" y="3405294"/>
                  <a:pt x="6094818" y="3417938"/>
                </a:cubicBezTo>
                <a:cubicBezTo>
                  <a:pt x="6126154" y="3457767"/>
                  <a:pt x="6134970" y="3487776"/>
                  <a:pt x="6151876" y="3530752"/>
                </a:cubicBezTo>
                <a:cubicBezTo>
                  <a:pt x="6268510" y="3629588"/>
                  <a:pt x="6153879" y="3518036"/>
                  <a:pt x="6246971" y="3675801"/>
                </a:cubicBezTo>
                <a:cubicBezTo>
                  <a:pt x="6254991" y="3689391"/>
                  <a:pt x="6275785" y="3695004"/>
                  <a:pt x="6285011" y="3708033"/>
                </a:cubicBezTo>
                <a:cubicBezTo>
                  <a:pt x="6295325" y="3722601"/>
                  <a:pt x="6297691" y="3740267"/>
                  <a:pt x="6304030" y="3756383"/>
                </a:cubicBezTo>
                <a:cubicBezTo>
                  <a:pt x="6373337" y="3815113"/>
                  <a:pt x="6380291" y="3814685"/>
                  <a:pt x="6437165" y="3901432"/>
                </a:cubicBezTo>
                <a:cubicBezTo>
                  <a:pt x="6449567" y="3920349"/>
                  <a:pt x="6470727" y="3999072"/>
                  <a:pt x="6475203" y="4014246"/>
                </a:cubicBezTo>
                <a:cubicBezTo>
                  <a:pt x="6510080" y="4043800"/>
                  <a:pt x="6547695" y="4072637"/>
                  <a:pt x="6570299" y="4110946"/>
                </a:cubicBezTo>
                <a:cubicBezTo>
                  <a:pt x="6581989" y="4130757"/>
                  <a:pt x="6582137" y="4154114"/>
                  <a:pt x="6589318" y="4175411"/>
                </a:cubicBezTo>
                <a:cubicBezTo>
                  <a:pt x="6594827" y="4191746"/>
                  <a:pt x="6601998" y="4207645"/>
                  <a:pt x="6608337" y="4223761"/>
                </a:cubicBezTo>
                <a:cubicBezTo>
                  <a:pt x="6700174" y="4301579"/>
                  <a:pt x="6588457" y="4202701"/>
                  <a:pt x="6684415" y="4304343"/>
                </a:cubicBezTo>
                <a:cubicBezTo>
                  <a:pt x="6695617" y="4316209"/>
                  <a:pt x="6711252" y="4324711"/>
                  <a:pt x="6722453" y="4336577"/>
                </a:cubicBezTo>
                <a:cubicBezTo>
                  <a:pt x="6764590" y="4381209"/>
                  <a:pt x="6759422" y="4382208"/>
                  <a:pt x="6779511" y="4433275"/>
                </a:cubicBezTo>
                <a:cubicBezTo>
                  <a:pt x="6890169" y="4527041"/>
                  <a:pt x="6735637" y="4391884"/>
                  <a:pt x="6855589" y="4513858"/>
                </a:cubicBezTo>
                <a:cubicBezTo>
                  <a:pt x="6934737" y="4594341"/>
                  <a:pt x="6898241" y="4525587"/>
                  <a:pt x="6931665" y="4610556"/>
                </a:cubicBezTo>
                <a:cubicBezTo>
                  <a:pt x="6931665" y="4610556"/>
                  <a:pt x="6986898" y="4650294"/>
                  <a:pt x="7007743" y="4675023"/>
                </a:cubicBezTo>
                <a:cubicBezTo>
                  <a:pt x="7019396" y="4688847"/>
                  <a:pt x="7017797" y="4708177"/>
                  <a:pt x="7026762" y="4723372"/>
                </a:cubicBezTo>
                <a:cubicBezTo>
                  <a:pt x="7095853" y="4840463"/>
                  <a:pt x="7032081" y="4714016"/>
                  <a:pt x="7102839" y="4803955"/>
                </a:cubicBezTo>
                <a:cubicBezTo>
                  <a:pt x="7134174" y="4843784"/>
                  <a:pt x="7142991" y="4873794"/>
                  <a:pt x="7159897" y="4916769"/>
                </a:cubicBezTo>
                <a:cubicBezTo>
                  <a:pt x="7270572" y="5010555"/>
                  <a:pt x="7116000" y="4875356"/>
                  <a:pt x="7235974" y="4997352"/>
                </a:cubicBezTo>
                <a:cubicBezTo>
                  <a:pt x="7315122" y="5077835"/>
                  <a:pt x="7278626" y="5009082"/>
                  <a:pt x="7312050" y="5094050"/>
                </a:cubicBezTo>
                <a:cubicBezTo>
                  <a:pt x="7324730" y="5110167"/>
                  <a:pt x="7335456" y="5127520"/>
                  <a:pt x="7350090" y="5142401"/>
                </a:cubicBezTo>
                <a:cubicBezTo>
                  <a:pt x="7402667" y="5195863"/>
                  <a:pt x="7409771" y="5179079"/>
                  <a:pt x="7445186" y="5239099"/>
                </a:cubicBezTo>
                <a:cubicBezTo>
                  <a:pt x="7484557" y="5305824"/>
                  <a:pt x="7471568" y="5295358"/>
                  <a:pt x="7462363" y="5285532"/>
                </a:cubicBezTo>
                <a:lnTo>
                  <a:pt x="7458927" y="5281632"/>
                </a:lnTo>
                <a:lnTo>
                  <a:pt x="7458412" y="5281000"/>
                </a:lnTo>
                <a:cubicBezTo>
                  <a:pt x="7456258" y="5278433"/>
                  <a:pt x="7456095" y="5278337"/>
                  <a:pt x="7457046" y="5279498"/>
                </a:cubicBezTo>
                <a:lnTo>
                  <a:pt x="7458927" y="5281632"/>
                </a:lnTo>
                <a:lnTo>
                  <a:pt x="7471723" y="5297335"/>
                </a:lnTo>
                <a:cubicBezTo>
                  <a:pt x="7478736" y="5306062"/>
                  <a:pt x="7488617" y="5318478"/>
                  <a:pt x="7502243" y="5335798"/>
                </a:cubicBezTo>
                <a:lnTo>
                  <a:pt x="7559302" y="5351914"/>
                </a:lnTo>
                <a:cubicBezTo>
                  <a:pt x="7580987" y="5358040"/>
                  <a:pt x="7584660" y="5384147"/>
                  <a:pt x="7597340" y="5400264"/>
                </a:cubicBezTo>
                <a:cubicBezTo>
                  <a:pt x="7622698" y="5432496"/>
                  <a:pt x="7651214" y="5463098"/>
                  <a:pt x="7673417" y="5496963"/>
                </a:cubicBezTo>
                <a:cubicBezTo>
                  <a:pt x="7697473" y="5533656"/>
                  <a:pt x="7683813" y="5565419"/>
                  <a:pt x="7730475" y="5593662"/>
                </a:cubicBezTo>
                <a:cubicBezTo>
                  <a:pt x="7758256" y="5610478"/>
                  <a:pt x="7806552" y="5607092"/>
                  <a:pt x="7825571" y="5625895"/>
                </a:cubicBezTo>
                <a:cubicBezTo>
                  <a:pt x="7844590" y="5644698"/>
                  <a:pt x="7844590" y="5669439"/>
                  <a:pt x="7844590" y="5706477"/>
                </a:cubicBezTo>
                <a:cubicBezTo>
                  <a:pt x="7844590" y="5723465"/>
                  <a:pt x="7831910" y="5738710"/>
                  <a:pt x="7825571" y="5754827"/>
                </a:cubicBezTo>
                <a:cubicBezTo>
                  <a:pt x="7805363" y="5780512"/>
                  <a:pt x="7765158" y="5838463"/>
                  <a:pt x="7730475" y="5851525"/>
                </a:cubicBezTo>
                <a:cubicBezTo>
                  <a:pt x="7695236" y="5864797"/>
                  <a:pt x="7654397" y="5862270"/>
                  <a:pt x="7616359" y="5867642"/>
                </a:cubicBezTo>
                <a:cubicBezTo>
                  <a:pt x="7616359" y="5867642"/>
                  <a:pt x="7539926" y="5847020"/>
                  <a:pt x="7502243" y="5835409"/>
                </a:cubicBezTo>
                <a:cubicBezTo>
                  <a:pt x="7470158" y="5825522"/>
                  <a:pt x="7439114" y="5813334"/>
                  <a:pt x="7407147" y="5803176"/>
                </a:cubicBezTo>
                <a:cubicBezTo>
                  <a:pt x="7388376" y="5797211"/>
                  <a:pt x="7368022" y="5794657"/>
                  <a:pt x="7350090" y="5787059"/>
                </a:cubicBezTo>
                <a:cubicBezTo>
                  <a:pt x="7329645" y="5778397"/>
                  <a:pt x="7312050" y="5765571"/>
                  <a:pt x="7293031" y="5754827"/>
                </a:cubicBezTo>
                <a:cubicBezTo>
                  <a:pt x="7263191" y="5737970"/>
                  <a:pt x="7242313" y="5711849"/>
                  <a:pt x="7216955" y="5690360"/>
                </a:cubicBezTo>
                <a:lnTo>
                  <a:pt x="7159897" y="5642011"/>
                </a:lnTo>
                <a:cubicBezTo>
                  <a:pt x="7048639" y="5547734"/>
                  <a:pt x="7102099" y="5582500"/>
                  <a:pt x="7007743" y="5529196"/>
                </a:cubicBezTo>
                <a:cubicBezTo>
                  <a:pt x="6969705" y="5507706"/>
                  <a:pt x="6959095" y="5463488"/>
                  <a:pt x="6931665" y="5432497"/>
                </a:cubicBezTo>
                <a:cubicBezTo>
                  <a:pt x="6898993" y="5395583"/>
                  <a:pt x="6893060" y="5394676"/>
                  <a:pt x="6893557" y="5399741"/>
                </a:cubicBezTo>
                <a:lnTo>
                  <a:pt x="6895407" y="5405566"/>
                </a:lnTo>
                <a:lnTo>
                  <a:pt x="6894025" y="5402823"/>
                </a:lnTo>
                <a:cubicBezTo>
                  <a:pt x="6889388" y="5394141"/>
                  <a:pt x="6878582" y="5374766"/>
                  <a:pt x="6855589" y="5335798"/>
                </a:cubicBezTo>
                <a:cubicBezTo>
                  <a:pt x="6757096" y="5252339"/>
                  <a:pt x="6801028" y="5295645"/>
                  <a:pt x="6722453" y="5206866"/>
                </a:cubicBezTo>
                <a:cubicBezTo>
                  <a:pt x="6684797" y="5164321"/>
                  <a:pt x="6633697" y="5131656"/>
                  <a:pt x="6589318" y="5094050"/>
                </a:cubicBezTo>
                <a:cubicBezTo>
                  <a:pt x="6538205" y="5050739"/>
                  <a:pt x="6502875" y="4995762"/>
                  <a:pt x="6456184" y="4949003"/>
                </a:cubicBezTo>
                <a:cubicBezTo>
                  <a:pt x="6433019" y="4925804"/>
                  <a:pt x="6405466" y="4906026"/>
                  <a:pt x="6380107" y="4884537"/>
                </a:cubicBezTo>
                <a:cubicBezTo>
                  <a:pt x="6340010" y="4850560"/>
                  <a:pt x="6329388" y="4798582"/>
                  <a:pt x="6304030" y="4755605"/>
                </a:cubicBezTo>
                <a:cubicBezTo>
                  <a:pt x="6280621" y="4715932"/>
                  <a:pt x="6206671" y="4634861"/>
                  <a:pt x="6170895" y="4594440"/>
                </a:cubicBezTo>
                <a:cubicBezTo>
                  <a:pt x="6138618" y="4557973"/>
                  <a:pt x="6094817" y="4529974"/>
                  <a:pt x="6056779" y="4497742"/>
                </a:cubicBezTo>
                <a:cubicBezTo>
                  <a:pt x="6045141" y="4487880"/>
                  <a:pt x="5847585" y="4320473"/>
                  <a:pt x="5847567" y="4320460"/>
                </a:cubicBezTo>
                <a:cubicBezTo>
                  <a:pt x="5830483" y="4307591"/>
                  <a:pt x="5809529" y="4298971"/>
                  <a:pt x="5790509" y="4288227"/>
                </a:cubicBezTo>
                <a:cubicBezTo>
                  <a:pt x="5745750" y="4262941"/>
                  <a:pt x="5714432" y="4223761"/>
                  <a:pt x="5676393" y="4191529"/>
                </a:cubicBezTo>
                <a:cubicBezTo>
                  <a:pt x="5644695" y="4186156"/>
                  <a:pt x="5610212" y="4163161"/>
                  <a:pt x="5581298" y="4175411"/>
                </a:cubicBezTo>
                <a:cubicBezTo>
                  <a:pt x="5557918" y="4185317"/>
                  <a:pt x="5569460" y="4218579"/>
                  <a:pt x="5562279" y="4239878"/>
                </a:cubicBezTo>
                <a:cubicBezTo>
                  <a:pt x="5556771" y="4256212"/>
                  <a:pt x="5549599" y="4272111"/>
                  <a:pt x="5543259" y="4288227"/>
                </a:cubicBezTo>
                <a:cubicBezTo>
                  <a:pt x="5472893" y="4347852"/>
                  <a:pt x="5515167" y="4307816"/>
                  <a:pt x="5429143" y="4417159"/>
                </a:cubicBezTo>
                <a:cubicBezTo>
                  <a:pt x="5414224" y="4436123"/>
                  <a:pt x="5391105" y="4449392"/>
                  <a:pt x="5372086" y="4465508"/>
                </a:cubicBezTo>
                <a:lnTo>
                  <a:pt x="5200913" y="4610556"/>
                </a:lnTo>
                <a:cubicBezTo>
                  <a:pt x="5186737" y="4622569"/>
                  <a:pt x="5188234" y="4642790"/>
                  <a:pt x="5181893" y="4658906"/>
                </a:cubicBezTo>
                <a:lnTo>
                  <a:pt x="5143854" y="4755605"/>
                </a:lnTo>
                <a:cubicBezTo>
                  <a:pt x="5080456" y="4760976"/>
                  <a:pt x="4983225" y="4723895"/>
                  <a:pt x="4953661" y="4771721"/>
                </a:cubicBezTo>
                <a:cubicBezTo>
                  <a:pt x="4894755" y="4867017"/>
                  <a:pt x="4951063" y="4987376"/>
                  <a:pt x="4934642" y="5094050"/>
                </a:cubicBezTo>
                <a:cubicBezTo>
                  <a:pt x="4931685" y="5113257"/>
                  <a:pt x="4909284" y="5126284"/>
                  <a:pt x="4896604" y="5142401"/>
                </a:cubicBezTo>
                <a:cubicBezTo>
                  <a:pt x="4836477" y="5180613"/>
                  <a:pt x="4811149" y="5191962"/>
                  <a:pt x="4763469" y="5239099"/>
                </a:cubicBezTo>
                <a:cubicBezTo>
                  <a:pt x="4753133" y="5249317"/>
                  <a:pt x="4680414" y="5331508"/>
                  <a:pt x="4668373" y="5351914"/>
                </a:cubicBezTo>
                <a:cubicBezTo>
                  <a:pt x="4659407" y="5367110"/>
                  <a:pt x="4658319" y="5385068"/>
                  <a:pt x="4649354" y="5400264"/>
                </a:cubicBezTo>
                <a:cubicBezTo>
                  <a:pt x="4639131" y="5417588"/>
                  <a:pt x="4622656" y="5431796"/>
                  <a:pt x="4611315" y="5448614"/>
                </a:cubicBezTo>
                <a:cubicBezTo>
                  <a:pt x="4597247" y="5469473"/>
                  <a:pt x="4585956" y="5491591"/>
                  <a:pt x="4573276" y="5513079"/>
                </a:cubicBezTo>
                <a:cubicBezTo>
                  <a:pt x="4392311" y="5528414"/>
                  <a:pt x="4390259" y="5494228"/>
                  <a:pt x="4287988" y="5609778"/>
                </a:cubicBezTo>
                <a:cubicBezTo>
                  <a:pt x="4275959" y="5623369"/>
                  <a:pt x="4275308" y="5642011"/>
                  <a:pt x="4268969" y="5658127"/>
                </a:cubicBezTo>
                <a:lnTo>
                  <a:pt x="4230929" y="5690360"/>
                </a:lnTo>
                <a:cubicBezTo>
                  <a:pt x="4193901" y="5721736"/>
                  <a:pt x="4191698" y="5827359"/>
                  <a:pt x="4173872" y="5867642"/>
                </a:cubicBezTo>
                <a:cubicBezTo>
                  <a:pt x="4165845" y="5885779"/>
                  <a:pt x="4146055" y="5898666"/>
                  <a:pt x="4135833" y="5915991"/>
                </a:cubicBezTo>
                <a:cubicBezTo>
                  <a:pt x="4126868" y="5931187"/>
                  <a:pt x="4123154" y="5948224"/>
                  <a:pt x="4116814" y="5964341"/>
                </a:cubicBezTo>
                <a:cubicBezTo>
                  <a:pt x="4016386" y="5935974"/>
                  <a:pt x="4076437" y="5957648"/>
                  <a:pt x="3945641" y="5883759"/>
                </a:cubicBezTo>
                <a:cubicBezTo>
                  <a:pt x="3887490" y="5867334"/>
                  <a:pt x="3888519" y="5875633"/>
                  <a:pt x="3850544" y="5835409"/>
                </a:cubicBezTo>
                <a:cubicBezTo>
                  <a:pt x="3836265" y="5820284"/>
                  <a:pt x="3834920" y="5790858"/>
                  <a:pt x="3812506" y="5787059"/>
                </a:cubicBezTo>
                <a:cubicBezTo>
                  <a:pt x="3758737" y="5777947"/>
                  <a:pt x="3745161" y="5845445"/>
                  <a:pt x="3736429" y="5867642"/>
                </a:cubicBezTo>
                <a:lnTo>
                  <a:pt x="3698389" y="5899875"/>
                </a:lnTo>
                <a:cubicBezTo>
                  <a:pt x="3666062" y="5927267"/>
                  <a:pt x="3649743" y="5965582"/>
                  <a:pt x="3622313" y="5996573"/>
                </a:cubicBezTo>
                <a:cubicBezTo>
                  <a:pt x="3611554" y="6008729"/>
                  <a:pt x="3596955" y="6018062"/>
                  <a:pt x="3584275" y="6028807"/>
                </a:cubicBezTo>
                <a:cubicBezTo>
                  <a:pt x="3555923" y="6052832"/>
                  <a:pt x="3564169" y="6095116"/>
                  <a:pt x="3546237" y="6125505"/>
                </a:cubicBezTo>
                <a:cubicBezTo>
                  <a:pt x="3538217" y="6139096"/>
                  <a:pt x="3517423" y="6144709"/>
                  <a:pt x="3508197" y="6157738"/>
                </a:cubicBezTo>
                <a:cubicBezTo>
                  <a:pt x="3497883" y="6172305"/>
                  <a:pt x="3495517" y="6189972"/>
                  <a:pt x="3489178" y="6206088"/>
                </a:cubicBezTo>
                <a:cubicBezTo>
                  <a:pt x="3416079" y="6299002"/>
                  <a:pt x="3479365" y="6209373"/>
                  <a:pt x="3432121" y="6302786"/>
                </a:cubicBezTo>
                <a:cubicBezTo>
                  <a:pt x="3361615" y="6442193"/>
                  <a:pt x="3419666" y="6302215"/>
                  <a:pt x="3375063" y="6415602"/>
                </a:cubicBezTo>
                <a:cubicBezTo>
                  <a:pt x="3356044" y="6431718"/>
                  <a:pt x="3335509" y="6446646"/>
                  <a:pt x="3318005" y="6463951"/>
                </a:cubicBezTo>
                <a:cubicBezTo>
                  <a:pt x="3294253" y="6487430"/>
                  <a:pt x="3262347" y="6554441"/>
                  <a:pt x="3203889" y="6544534"/>
                </a:cubicBezTo>
                <a:cubicBezTo>
                  <a:pt x="3186306" y="6541554"/>
                  <a:pt x="3178530" y="6523046"/>
                  <a:pt x="3165850" y="6512301"/>
                </a:cubicBezTo>
                <a:cubicBezTo>
                  <a:pt x="3146831" y="6506929"/>
                  <a:pt x="3125983" y="6504925"/>
                  <a:pt x="3108793" y="6496185"/>
                </a:cubicBezTo>
                <a:cubicBezTo>
                  <a:pt x="3069704" y="6476311"/>
                  <a:pt x="3000963" y="6375245"/>
                  <a:pt x="2994677" y="6367253"/>
                </a:cubicBezTo>
                <a:cubicBezTo>
                  <a:pt x="2985601" y="6436467"/>
                  <a:pt x="2972145" y="6552840"/>
                  <a:pt x="2956639" y="6625116"/>
                </a:cubicBezTo>
                <a:cubicBezTo>
                  <a:pt x="2951963" y="6646908"/>
                  <a:pt x="2943290" y="6667959"/>
                  <a:pt x="2937619" y="6689582"/>
                </a:cubicBezTo>
                <a:cubicBezTo>
                  <a:pt x="2907018" y="6806271"/>
                  <a:pt x="2933567" y="6732116"/>
                  <a:pt x="2899581" y="6818514"/>
                </a:cubicBezTo>
                <a:lnTo>
                  <a:pt x="2823505" y="6786282"/>
                </a:lnTo>
                <a:cubicBezTo>
                  <a:pt x="2803059" y="6777619"/>
                  <a:pt x="2798145" y="6754048"/>
                  <a:pt x="2785465" y="6737931"/>
                </a:cubicBezTo>
                <a:cubicBezTo>
                  <a:pt x="2760107" y="6705699"/>
                  <a:pt x="2736818" y="6672224"/>
                  <a:pt x="2709389" y="6641233"/>
                </a:cubicBezTo>
                <a:cubicBezTo>
                  <a:pt x="2698629" y="6629077"/>
                  <a:pt x="2682552" y="6620864"/>
                  <a:pt x="2671350" y="6608999"/>
                </a:cubicBezTo>
                <a:cubicBezTo>
                  <a:pt x="2657071" y="6593875"/>
                  <a:pt x="2645991" y="6576767"/>
                  <a:pt x="2633311" y="6560650"/>
                </a:cubicBezTo>
                <a:cubicBezTo>
                  <a:pt x="2614292" y="6571395"/>
                  <a:pt x="2597263" y="6585253"/>
                  <a:pt x="2576253" y="6592883"/>
                </a:cubicBezTo>
                <a:cubicBezTo>
                  <a:pt x="2378755" y="6664607"/>
                  <a:pt x="2493023" y="6487769"/>
                  <a:pt x="2481158" y="6286670"/>
                </a:cubicBezTo>
                <a:cubicBezTo>
                  <a:pt x="2449459" y="6206088"/>
                  <a:pt x="2468478" y="6222204"/>
                  <a:pt x="2424099" y="6335020"/>
                </a:cubicBezTo>
                <a:cubicBezTo>
                  <a:pt x="2374940" y="6397504"/>
                  <a:pt x="2393289" y="6364993"/>
                  <a:pt x="2367042" y="6431718"/>
                </a:cubicBezTo>
                <a:cubicBezTo>
                  <a:pt x="2352585" y="6468470"/>
                  <a:pt x="2319033" y="6497838"/>
                  <a:pt x="2290965" y="6528418"/>
                </a:cubicBezTo>
                <a:cubicBezTo>
                  <a:pt x="2274451" y="6546409"/>
                  <a:pt x="2258486" y="6567510"/>
                  <a:pt x="2233906" y="6576767"/>
                </a:cubicBezTo>
                <a:cubicBezTo>
                  <a:pt x="2198667" y="6590038"/>
                  <a:pt x="2157830" y="6587511"/>
                  <a:pt x="2119792" y="6592883"/>
                </a:cubicBezTo>
                <a:cubicBezTo>
                  <a:pt x="2119792" y="6592883"/>
                  <a:pt x="2041762" y="6552201"/>
                  <a:pt x="2005675" y="6528418"/>
                </a:cubicBezTo>
                <a:cubicBezTo>
                  <a:pt x="1984444" y="6514425"/>
                  <a:pt x="1954452" y="6502318"/>
                  <a:pt x="1948618" y="6480068"/>
                </a:cubicBezTo>
                <a:cubicBezTo>
                  <a:pt x="1908902" y="6328621"/>
                  <a:pt x="1932755" y="6208905"/>
                  <a:pt x="1948618" y="6061040"/>
                </a:cubicBezTo>
                <a:cubicBezTo>
                  <a:pt x="1948618" y="6061040"/>
                  <a:pt x="1922100" y="6125195"/>
                  <a:pt x="1910579" y="6157738"/>
                </a:cubicBezTo>
                <a:cubicBezTo>
                  <a:pt x="1877737" y="6250501"/>
                  <a:pt x="1917553" y="6200178"/>
                  <a:pt x="1834502" y="6270554"/>
                </a:cubicBezTo>
                <a:cubicBezTo>
                  <a:pt x="1705395" y="6307021"/>
                  <a:pt x="1859524" y="6258774"/>
                  <a:pt x="1663329" y="6351136"/>
                </a:cubicBezTo>
                <a:cubicBezTo>
                  <a:pt x="1641004" y="6361646"/>
                  <a:pt x="1548100" y="6379576"/>
                  <a:pt x="1530193" y="6383369"/>
                </a:cubicBezTo>
                <a:cubicBezTo>
                  <a:pt x="1515983" y="6380359"/>
                  <a:pt x="1416548" y="6361045"/>
                  <a:pt x="1397059" y="6351136"/>
                </a:cubicBezTo>
                <a:cubicBezTo>
                  <a:pt x="1381682" y="6343318"/>
                  <a:pt x="1364691" y="6333318"/>
                  <a:pt x="1359020" y="6318903"/>
                </a:cubicBezTo>
                <a:cubicBezTo>
                  <a:pt x="1344844" y="6282865"/>
                  <a:pt x="1340001" y="6244074"/>
                  <a:pt x="1340001" y="6206088"/>
                </a:cubicBezTo>
                <a:cubicBezTo>
                  <a:pt x="1340001" y="6146750"/>
                  <a:pt x="1394303" y="6080062"/>
                  <a:pt x="1359020" y="6028807"/>
                </a:cubicBezTo>
                <a:cubicBezTo>
                  <a:pt x="1333265" y="5991395"/>
                  <a:pt x="1257585" y="6018062"/>
                  <a:pt x="1206867" y="6012690"/>
                </a:cubicBezTo>
                <a:cubicBezTo>
                  <a:pt x="1206867" y="6012690"/>
                  <a:pt x="1131952" y="6057225"/>
                  <a:pt x="1092751" y="6077156"/>
                </a:cubicBezTo>
                <a:cubicBezTo>
                  <a:pt x="1021710" y="6113275"/>
                  <a:pt x="1017981" y="6109112"/>
                  <a:pt x="940596" y="6125505"/>
                </a:cubicBezTo>
                <a:cubicBezTo>
                  <a:pt x="806763" y="5955394"/>
                  <a:pt x="998277" y="6216910"/>
                  <a:pt x="883539" y="5706477"/>
                </a:cubicBezTo>
                <a:cubicBezTo>
                  <a:pt x="879261" y="5687449"/>
                  <a:pt x="840760" y="5723585"/>
                  <a:pt x="826480" y="5738710"/>
                </a:cubicBezTo>
                <a:cubicBezTo>
                  <a:pt x="813957" y="5751976"/>
                  <a:pt x="813801" y="5770943"/>
                  <a:pt x="807461" y="5787059"/>
                </a:cubicBezTo>
                <a:cubicBezTo>
                  <a:pt x="807461" y="5787059"/>
                  <a:pt x="727751" y="5826015"/>
                  <a:pt x="693346" y="5851525"/>
                </a:cubicBezTo>
                <a:cubicBezTo>
                  <a:pt x="676144" y="5864280"/>
                  <a:pt x="669942" y="5884994"/>
                  <a:pt x="655308" y="5899875"/>
                </a:cubicBezTo>
                <a:cubicBezTo>
                  <a:pt x="638089" y="5917385"/>
                  <a:pt x="615469" y="5930714"/>
                  <a:pt x="598249" y="5948224"/>
                </a:cubicBezTo>
                <a:cubicBezTo>
                  <a:pt x="583616" y="5963104"/>
                  <a:pt x="574490" y="5981448"/>
                  <a:pt x="560211" y="5996573"/>
                </a:cubicBezTo>
                <a:cubicBezTo>
                  <a:pt x="549010" y="6008439"/>
                  <a:pt x="537093" y="6037236"/>
                  <a:pt x="522173" y="6028807"/>
                </a:cubicBezTo>
                <a:cubicBezTo>
                  <a:pt x="500423" y="6016520"/>
                  <a:pt x="509493" y="5985830"/>
                  <a:pt x="503154" y="5964341"/>
                </a:cubicBezTo>
                <a:lnTo>
                  <a:pt x="522173" y="5883759"/>
                </a:lnTo>
                <a:cubicBezTo>
                  <a:pt x="530037" y="5850442"/>
                  <a:pt x="547531" y="5819292"/>
                  <a:pt x="560211" y="5787059"/>
                </a:cubicBezTo>
                <a:cubicBezTo>
                  <a:pt x="572891" y="5754827"/>
                  <a:pt x="589233" y="5723467"/>
                  <a:pt x="598249" y="5690360"/>
                </a:cubicBezTo>
                <a:cubicBezTo>
                  <a:pt x="608329" y="5653346"/>
                  <a:pt x="610929" y="5615150"/>
                  <a:pt x="617269" y="5577546"/>
                </a:cubicBezTo>
                <a:cubicBezTo>
                  <a:pt x="660438" y="5467800"/>
                  <a:pt x="606099" y="5602783"/>
                  <a:pt x="674327" y="5448614"/>
                </a:cubicBezTo>
                <a:cubicBezTo>
                  <a:pt x="681367" y="5432707"/>
                  <a:pt x="687007" y="5416380"/>
                  <a:pt x="693346" y="5400264"/>
                </a:cubicBezTo>
                <a:cubicBezTo>
                  <a:pt x="771474" y="5300959"/>
                  <a:pt x="695567" y="5410737"/>
                  <a:pt x="750404" y="5271333"/>
                </a:cubicBezTo>
                <a:cubicBezTo>
                  <a:pt x="824115" y="5083946"/>
                  <a:pt x="758717" y="5357998"/>
                  <a:pt x="807461" y="5110168"/>
                </a:cubicBezTo>
                <a:cubicBezTo>
                  <a:pt x="618465" y="5190243"/>
                  <a:pt x="866577" y="5076627"/>
                  <a:pt x="636288" y="5222982"/>
                </a:cubicBezTo>
                <a:cubicBezTo>
                  <a:pt x="620249" y="5233175"/>
                  <a:pt x="597161" y="5231502"/>
                  <a:pt x="579230" y="5239099"/>
                </a:cubicBezTo>
                <a:cubicBezTo>
                  <a:pt x="558785" y="5247762"/>
                  <a:pt x="541192" y="5260588"/>
                  <a:pt x="522173" y="5271333"/>
                </a:cubicBezTo>
                <a:lnTo>
                  <a:pt x="465114" y="5287449"/>
                </a:lnTo>
                <a:cubicBezTo>
                  <a:pt x="443429" y="5293574"/>
                  <a:pt x="427076" y="5308937"/>
                  <a:pt x="408057" y="5319682"/>
                </a:cubicBezTo>
                <a:lnTo>
                  <a:pt x="293942" y="5384147"/>
                </a:lnTo>
                <a:cubicBezTo>
                  <a:pt x="255904" y="5405636"/>
                  <a:pt x="214232" y="5423104"/>
                  <a:pt x="179826" y="5448614"/>
                </a:cubicBezTo>
                <a:cubicBezTo>
                  <a:pt x="162623" y="5461369"/>
                  <a:pt x="156067" y="5481838"/>
                  <a:pt x="141788" y="5496963"/>
                </a:cubicBezTo>
                <a:cubicBezTo>
                  <a:pt x="82112" y="5560171"/>
                  <a:pt x="117758" y="5493579"/>
                  <a:pt x="84729" y="5577546"/>
                </a:cubicBezTo>
                <a:cubicBezTo>
                  <a:pt x="59371" y="5593662"/>
                  <a:pt x="38725" y="5634389"/>
                  <a:pt x="8652" y="5625895"/>
                </a:cubicBezTo>
                <a:cubicBezTo>
                  <a:pt x="-16145" y="5618890"/>
                  <a:pt x="19406" y="5582442"/>
                  <a:pt x="27672" y="5561429"/>
                </a:cubicBezTo>
                <a:cubicBezTo>
                  <a:pt x="90227" y="5402406"/>
                  <a:pt x="47169" y="5559404"/>
                  <a:pt x="84729" y="5400264"/>
                </a:cubicBezTo>
                <a:cubicBezTo>
                  <a:pt x="84729" y="5400264"/>
                  <a:pt x="133653" y="5313515"/>
                  <a:pt x="160807" y="5271333"/>
                </a:cubicBezTo>
                <a:cubicBezTo>
                  <a:pt x="171752" y="5254328"/>
                  <a:pt x="189841" y="5240786"/>
                  <a:pt x="198845" y="5222982"/>
                </a:cubicBezTo>
                <a:cubicBezTo>
                  <a:pt x="209142" y="5202623"/>
                  <a:pt x="208687" y="5179257"/>
                  <a:pt x="217864" y="5158517"/>
                </a:cubicBezTo>
                <a:cubicBezTo>
                  <a:pt x="251071" y="5083481"/>
                  <a:pt x="280933" y="5075214"/>
                  <a:pt x="331980" y="4997352"/>
                </a:cubicBezTo>
                <a:cubicBezTo>
                  <a:pt x="341716" y="4982502"/>
                  <a:pt x="343102" y="4964618"/>
                  <a:pt x="350999" y="4949003"/>
                </a:cubicBezTo>
                <a:cubicBezTo>
                  <a:pt x="362168" y="4926920"/>
                  <a:pt x="377869" y="4906620"/>
                  <a:pt x="389038" y="4884537"/>
                </a:cubicBezTo>
                <a:cubicBezTo>
                  <a:pt x="405409" y="4852166"/>
                  <a:pt x="417424" y="4804436"/>
                  <a:pt x="427076" y="4771721"/>
                </a:cubicBezTo>
                <a:cubicBezTo>
                  <a:pt x="487356" y="4695101"/>
                  <a:pt x="457886" y="4741748"/>
                  <a:pt x="503154" y="4626673"/>
                </a:cubicBezTo>
                <a:cubicBezTo>
                  <a:pt x="522173" y="4605185"/>
                  <a:pt x="547337" y="4586752"/>
                  <a:pt x="560211" y="4562207"/>
                </a:cubicBezTo>
                <a:cubicBezTo>
                  <a:pt x="573340" y="4537176"/>
                  <a:pt x="572891" y="4508485"/>
                  <a:pt x="579230" y="4481624"/>
                </a:cubicBezTo>
                <a:cubicBezTo>
                  <a:pt x="587093" y="4448308"/>
                  <a:pt x="605747" y="4417469"/>
                  <a:pt x="617269" y="4384926"/>
                </a:cubicBezTo>
                <a:cubicBezTo>
                  <a:pt x="624779" y="4363710"/>
                  <a:pt x="629948" y="4341949"/>
                  <a:pt x="636288" y="4320460"/>
                </a:cubicBezTo>
                <a:cubicBezTo>
                  <a:pt x="674491" y="4271903"/>
                  <a:pt x="683409" y="4264899"/>
                  <a:pt x="712365" y="4207645"/>
                </a:cubicBezTo>
                <a:cubicBezTo>
                  <a:pt x="734296" y="4164283"/>
                  <a:pt x="739241" y="4126008"/>
                  <a:pt x="750404" y="4078713"/>
                </a:cubicBezTo>
                <a:cubicBezTo>
                  <a:pt x="802618" y="3945976"/>
                  <a:pt x="782771" y="4015649"/>
                  <a:pt x="807461" y="3869198"/>
                </a:cubicBezTo>
                <a:lnTo>
                  <a:pt x="826480" y="3820849"/>
                </a:lnTo>
                <a:cubicBezTo>
                  <a:pt x="839160" y="3788616"/>
                  <a:pt x="846588" y="3754540"/>
                  <a:pt x="864520" y="3724151"/>
                </a:cubicBezTo>
                <a:cubicBezTo>
                  <a:pt x="872539" y="3710560"/>
                  <a:pt x="893332" y="3704946"/>
                  <a:pt x="902558" y="3691917"/>
                </a:cubicBezTo>
                <a:cubicBezTo>
                  <a:pt x="912873" y="3677350"/>
                  <a:pt x="915238" y="3659684"/>
                  <a:pt x="921577" y="3643568"/>
                </a:cubicBezTo>
                <a:lnTo>
                  <a:pt x="997654" y="3579102"/>
                </a:lnTo>
                <a:cubicBezTo>
                  <a:pt x="1017702" y="3562114"/>
                  <a:pt x="1023013" y="3536125"/>
                  <a:pt x="1035693" y="3514636"/>
                </a:cubicBezTo>
                <a:lnTo>
                  <a:pt x="1111770" y="3385704"/>
                </a:lnTo>
                <a:cubicBezTo>
                  <a:pt x="1132215" y="3351055"/>
                  <a:pt x="1162488" y="3321238"/>
                  <a:pt x="1187846" y="3289006"/>
                </a:cubicBezTo>
                <a:cubicBezTo>
                  <a:pt x="1210088" y="3260735"/>
                  <a:pt x="1209601" y="3223355"/>
                  <a:pt x="1225886" y="3192306"/>
                </a:cubicBezTo>
                <a:cubicBezTo>
                  <a:pt x="1235169" y="3174607"/>
                  <a:pt x="1251244" y="3160074"/>
                  <a:pt x="1263924" y="3143958"/>
                </a:cubicBezTo>
                <a:cubicBezTo>
                  <a:pt x="1275045" y="3129822"/>
                  <a:pt x="1276604" y="3111724"/>
                  <a:pt x="1282943" y="3095607"/>
                </a:cubicBezTo>
                <a:cubicBezTo>
                  <a:pt x="1295623" y="3063375"/>
                  <a:pt x="1304698" y="3029957"/>
                  <a:pt x="1320982" y="2998909"/>
                </a:cubicBezTo>
                <a:cubicBezTo>
                  <a:pt x="1330265" y="2981209"/>
                  <a:pt x="1346340" y="2966675"/>
                  <a:pt x="1359020" y="2950559"/>
                </a:cubicBezTo>
                <a:cubicBezTo>
                  <a:pt x="1370141" y="2936424"/>
                  <a:pt x="1371701" y="2918326"/>
                  <a:pt x="1378040" y="2902210"/>
                </a:cubicBezTo>
                <a:cubicBezTo>
                  <a:pt x="1428272" y="2774517"/>
                  <a:pt x="1409488" y="2839020"/>
                  <a:pt x="1435098" y="2708812"/>
                </a:cubicBezTo>
                <a:cubicBezTo>
                  <a:pt x="1441437" y="2692696"/>
                  <a:pt x="1449255" y="2676945"/>
                  <a:pt x="1454117" y="2660463"/>
                </a:cubicBezTo>
                <a:cubicBezTo>
                  <a:pt x="1478339" y="2578361"/>
                  <a:pt x="1480321" y="2525089"/>
                  <a:pt x="1492155" y="2434832"/>
                </a:cubicBezTo>
                <a:cubicBezTo>
                  <a:pt x="1500672" y="2369876"/>
                  <a:pt x="1515068" y="2305520"/>
                  <a:pt x="1530193" y="2241435"/>
                </a:cubicBezTo>
                <a:cubicBezTo>
                  <a:pt x="1534125" y="2224777"/>
                  <a:pt x="1542873" y="2209202"/>
                  <a:pt x="1549213" y="2193086"/>
                </a:cubicBezTo>
                <a:lnTo>
                  <a:pt x="1587252" y="2144736"/>
                </a:lnTo>
                <a:cubicBezTo>
                  <a:pt x="1612610" y="2112503"/>
                  <a:pt x="1635899" y="2079028"/>
                  <a:pt x="1663329" y="2048037"/>
                </a:cubicBezTo>
                <a:cubicBezTo>
                  <a:pt x="1674088" y="2035881"/>
                  <a:pt x="1694303" y="2029770"/>
                  <a:pt x="1701367" y="2015803"/>
                </a:cubicBezTo>
                <a:cubicBezTo>
                  <a:pt x="1714101" y="1990625"/>
                  <a:pt x="1714047" y="1962083"/>
                  <a:pt x="1720386" y="1935222"/>
                </a:cubicBezTo>
                <a:cubicBezTo>
                  <a:pt x="1733066" y="1919105"/>
                  <a:pt x="1749421" y="1904676"/>
                  <a:pt x="1758425" y="1886872"/>
                </a:cubicBezTo>
                <a:cubicBezTo>
                  <a:pt x="1768722" y="1866514"/>
                  <a:pt x="1770264" y="1843704"/>
                  <a:pt x="1777445" y="1822406"/>
                </a:cubicBezTo>
                <a:cubicBezTo>
                  <a:pt x="1830650" y="1664608"/>
                  <a:pt x="1784839" y="1931672"/>
                  <a:pt x="1815483" y="1516193"/>
                </a:cubicBezTo>
                <a:lnTo>
                  <a:pt x="1796464" y="1467844"/>
                </a:lnTo>
                <a:lnTo>
                  <a:pt x="1777445" y="1419494"/>
                </a:lnTo>
                <a:cubicBezTo>
                  <a:pt x="1764765" y="1387261"/>
                  <a:pt x="1757338" y="1353185"/>
                  <a:pt x="1739406" y="1322795"/>
                </a:cubicBezTo>
                <a:cubicBezTo>
                  <a:pt x="1731387" y="1309205"/>
                  <a:pt x="1710593" y="1303592"/>
                  <a:pt x="1701367" y="1290563"/>
                </a:cubicBezTo>
                <a:cubicBezTo>
                  <a:pt x="1691052" y="1275995"/>
                  <a:pt x="1688687" y="1258329"/>
                  <a:pt x="1682348" y="1242213"/>
                </a:cubicBezTo>
                <a:cubicBezTo>
                  <a:pt x="1682348" y="1242213"/>
                  <a:pt x="1628472" y="1179379"/>
                  <a:pt x="1606271" y="1145514"/>
                </a:cubicBezTo>
                <a:cubicBezTo>
                  <a:pt x="1596535" y="1130664"/>
                  <a:pt x="1593591" y="1113281"/>
                  <a:pt x="1587252" y="1097164"/>
                </a:cubicBezTo>
                <a:cubicBezTo>
                  <a:pt x="1538092" y="1034680"/>
                  <a:pt x="1556441" y="1067191"/>
                  <a:pt x="1530193" y="1000466"/>
                </a:cubicBezTo>
                <a:cubicBezTo>
                  <a:pt x="1515736" y="963714"/>
                  <a:pt x="1474562" y="938417"/>
                  <a:pt x="1454117" y="903767"/>
                </a:cubicBezTo>
                <a:cubicBezTo>
                  <a:pt x="1442427" y="883955"/>
                  <a:pt x="1445394" y="859660"/>
                  <a:pt x="1435098" y="839301"/>
                </a:cubicBezTo>
                <a:cubicBezTo>
                  <a:pt x="1426093" y="821498"/>
                  <a:pt x="1407281" y="808276"/>
                  <a:pt x="1397059" y="790951"/>
                </a:cubicBezTo>
                <a:cubicBezTo>
                  <a:pt x="1388094" y="775756"/>
                  <a:pt x="1384380" y="758718"/>
                  <a:pt x="1378040" y="742602"/>
                </a:cubicBezTo>
                <a:cubicBezTo>
                  <a:pt x="1292630" y="670228"/>
                  <a:pt x="1329487" y="715876"/>
                  <a:pt x="1282943" y="597554"/>
                </a:cubicBezTo>
                <a:cubicBezTo>
                  <a:pt x="1264030" y="549474"/>
                  <a:pt x="1219545" y="511599"/>
                  <a:pt x="1187846" y="468622"/>
                </a:cubicBezTo>
                <a:cubicBezTo>
                  <a:pt x="1173591" y="449294"/>
                  <a:pt x="1149808" y="436389"/>
                  <a:pt x="1130789" y="420273"/>
                </a:cubicBezTo>
                <a:cubicBezTo>
                  <a:pt x="1099090" y="393412"/>
                  <a:pt x="1062591" y="370079"/>
                  <a:pt x="1035693" y="339690"/>
                </a:cubicBezTo>
                <a:cubicBezTo>
                  <a:pt x="1023664" y="326099"/>
                  <a:pt x="1023013" y="307457"/>
                  <a:pt x="1016674" y="291341"/>
                </a:cubicBezTo>
                <a:cubicBezTo>
                  <a:pt x="943452" y="229295"/>
                  <a:pt x="981996" y="255635"/>
                  <a:pt x="902558" y="210759"/>
                </a:cubicBezTo>
                <a:cubicBezTo>
                  <a:pt x="872718" y="193902"/>
                  <a:pt x="853710" y="166070"/>
                  <a:pt x="826480" y="146292"/>
                </a:cubicBezTo>
                <a:cubicBezTo>
                  <a:pt x="791964" y="121223"/>
                  <a:pt x="740542" y="112269"/>
                  <a:pt x="731385" y="65710"/>
                </a:cubicBezTo>
                <a:cubicBezTo>
                  <a:pt x="728089" y="48953"/>
                  <a:pt x="744064" y="33477"/>
                  <a:pt x="750404" y="17360"/>
                </a:cubicBezTo>
                <a:cubicBezTo>
                  <a:pt x="890568" y="7463"/>
                  <a:pt x="929111" y="-489"/>
                  <a:pt x="960889" y="24"/>
                </a:cubicBezTo>
                <a:close/>
              </a:path>
            </a:pathLst>
          </a:custGeom>
          <a:effectLst>
            <a:glow rad="1016000">
              <a:schemeClr val="bg1">
                <a:alpha val="40000"/>
              </a:schemeClr>
            </a:glo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9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ltGray">
          <a:xfrm>
            <a:off x="0" y="1111885"/>
            <a:ext cx="13817600" cy="1637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40">
              <a:latin typeface="Arial" charset="0"/>
              <a:cs typeface="+mn-cs"/>
            </a:endParaRPr>
          </a:p>
        </p:txBody>
      </p:sp>
      <p:graphicFrame>
        <p:nvGraphicFramePr>
          <p:cNvPr id="5" name="Object 16"/>
          <p:cNvGraphicFramePr>
            <a:graphicFrameLocks noChangeAspect="1"/>
          </p:cNvGraphicFramePr>
          <p:nvPr/>
        </p:nvGraphicFramePr>
        <p:xfrm>
          <a:off x="0" y="1"/>
          <a:ext cx="13817600" cy="1111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" name="Image" r:id="rId3" imgW="10387302" imgH="1205924" progId="">
                  <p:embed/>
                </p:oleObj>
              </mc:Choice>
              <mc:Fallback>
                <p:oleObj name="Image" r:id="rId3" imgW="10387302" imgH="120592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13817600" cy="11118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9CAC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66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6"/>
          <p:cNvGrpSpPr>
            <a:grpSpLocks/>
          </p:cNvGrpSpPr>
          <p:nvPr userDrawn="1"/>
        </p:nvGrpSpPr>
        <p:grpSpPr bwMode="auto">
          <a:xfrm>
            <a:off x="12090400" y="6822440"/>
            <a:ext cx="1228231" cy="755650"/>
            <a:chOff x="330200" y="5105400"/>
            <a:chExt cx="812800" cy="666539"/>
          </a:xfrm>
        </p:grpSpPr>
        <p:sp>
          <p:nvSpPr>
            <p:cNvPr id="7" name="AutoShape 81"/>
            <p:cNvSpPr>
              <a:spLocks noChangeArrowheads="1"/>
            </p:cNvSpPr>
            <p:nvPr/>
          </p:nvSpPr>
          <p:spPr bwMode="gray">
            <a:xfrm>
              <a:off x="330200" y="5105400"/>
              <a:ext cx="812800" cy="666539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2040">
                <a:latin typeface="Arial" charset="0"/>
                <a:cs typeface="+mn-cs"/>
              </a:endParaRPr>
            </a:p>
          </p:txBody>
        </p:sp>
        <p:sp>
          <p:nvSpPr>
            <p:cNvPr id="8" name="AutoShape 82"/>
            <p:cNvSpPr>
              <a:spLocks noChangeArrowheads="1"/>
            </p:cNvSpPr>
            <p:nvPr/>
          </p:nvSpPr>
          <p:spPr bwMode="gray">
            <a:xfrm>
              <a:off x="393700" y="5143488"/>
              <a:ext cx="685800" cy="574493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40">
                <a:latin typeface="Arial" charset="0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4563B-A335-40E3-B5F5-89446D2E271E}" type="datetime1">
              <a:rPr lang="en-US"/>
              <a:pPr>
                <a:defRPr/>
              </a:pPr>
              <a:t>10/17/2018</a:t>
            </a:fld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090400" y="7063000"/>
            <a:ext cx="975360" cy="413808"/>
          </a:xfrm>
        </p:spPr>
        <p:txBody>
          <a:bodyPr/>
          <a:lstStyle>
            <a:lvl1pPr>
              <a:defRPr sz="2947">
                <a:latin typeface="Arenski" pitchFamily="2" charset="0"/>
              </a:defRPr>
            </a:lvl1pPr>
          </a:lstStyle>
          <a:p>
            <a:pPr>
              <a:defRPr/>
            </a:pPr>
            <a:fld id="{A1EE4DC3-A84C-42A1-A70E-6C64C3F7C4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388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495" y="4994487"/>
            <a:ext cx="11744960" cy="1543685"/>
          </a:xfrm>
        </p:spPr>
        <p:txBody>
          <a:bodyPr anchor="t"/>
          <a:lstStyle>
            <a:lvl1pPr algn="l">
              <a:defRPr sz="45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495" y="3294275"/>
            <a:ext cx="11744960" cy="1700212"/>
          </a:xfrm>
        </p:spPr>
        <p:txBody>
          <a:bodyPr anchor="b"/>
          <a:lstStyle>
            <a:lvl1pPr marL="0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1pPr>
            <a:lvl2pPr marL="518145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80F71-1988-4474-B3C5-E505893D96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2970-3CB2-42B5-93D8-0AFA0B37AC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74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B692D122-1603-4D57-9588-E269B2E982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13817600" cy="7772401"/>
          </a:xfrm>
          <a:custGeom>
            <a:avLst/>
            <a:gdLst>
              <a:gd name="connsiteX0" fmla="*/ 12660136 w 13817600"/>
              <a:gd name="connsiteY0" fmla="*/ 0 h 7772401"/>
              <a:gd name="connsiteX1" fmla="*/ 13817599 w 13817600"/>
              <a:gd name="connsiteY1" fmla="*/ 0 h 7772401"/>
              <a:gd name="connsiteX2" fmla="*/ 13817599 w 13817600"/>
              <a:gd name="connsiteY2" fmla="*/ 4235117 h 7772401"/>
              <a:gd name="connsiteX3" fmla="*/ 13817600 w 13817600"/>
              <a:gd name="connsiteY3" fmla="*/ 4235117 h 7772401"/>
              <a:gd name="connsiteX4" fmla="*/ 13817600 w 13817600"/>
              <a:gd name="connsiteY4" fmla="*/ 7772401 h 7772401"/>
              <a:gd name="connsiteX5" fmla="*/ 0 w 13817600"/>
              <a:gd name="connsiteY5" fmla="*/ 7772401 h 7772401"/>
              <a:gd name="connsiteX6" fmla="*/ 0 w 13817600"/>
              <a:gd name="connsiteY6" fmla="*/ 4235117 h 7772401"/>
              <a:gd name="connsiteX7" fmla="*/ 10371220 w 13817600"/>
              <a:gd name="connsiteY7" fmla="*/ 4235117 h 777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17600" h="7772401">
                <a:moveTo>
                  <a:pt x="12660136" y="0"/>
                </a:moveTo>
                <a:lnTo>
                  <a:pt x="13817599" y="0"/>
                </a:lnTo>
                <a:lnTo>
                  <a:pt x="13817599" y="4235117"/>
                </a:lnTo>
                <a:lnTo>
                  <a:pt x="13817600" y="4235117"/>
                </a:lnTo>
                <a:lnTo>
                  <a:pt x="13817600" y="7772401"/>
                </a:lnTo>
                <a:lnTo>
                  <a:pt x="0" y="7772401"/>
                </a:lnTo>
                <a:lnTo>
                  <a:pt x="0" y="4235117"/>
                </a:lnTo>
                <a:lnTo>
                  <a:pt x="10371220" y="423511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797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AC091F31-DE36-47C1-BAE5-83026E62D8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08800" y="1155032"/>
            <a:ext cx="4481095" cy="5566610"/>
          </a:xfrm>
          <a:custGeom>
            <a:avLst/>
            <a:gdLst>
              <a:gd name="connsiteX0" fmla="*/ 0 w 4481095"/>
              <a:gd name="connsiteY0" fmla="*/ 0 h 5566610"/>
              <a:gd name="connsiteX1" fmla="*/ 4481095 w 4481095"/>
              <a:gd name="connsiteY1" fmla="*/ 0 h 5566610"/>
              <a:gd name="connsiteX2" fmla="*/ 4481095 w 4481095"/>
              <a:gd name="connsiteY2" fmla="*/ 5566610 h 5566610"/>
              <a:gd name="connsiteX3" fmla="*/ 0 w 4481095"/>
              <a:gd name="connsiteY3" fmla="*/ 5566610 h 5566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1095" h="5566610">
                <a:moveTo>
                  <a:pt x="0" y="0"/>
                </a:moveTo>
                <a:lnTo>
                  <a:pt x="4481095" y="0"/>
                </a:lnTo>
                <a:lnTo>
                  <a:pt x="4481095" y="5566610"/>
                </a:lnTo>
                <a:lnTo>
                  <a:pt x="0" y="55666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A56874A5-F76F-4D53-B0A6-B8DD419D5E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908800" cy="7772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  <p:extLst mod="1"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352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BBA9929F-9FDD-45F9-B108-0B8B414B9F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2500" y="479590"/>
            <a:ext cx="7041032" cy="6473660"/>
          </a:xfrm>
          <a:custGeom>
            <a:avLst/>
            <a:gdLst>
              <a:gd name="connsiteX0" fmla="*/ 5554787 w 7041032"/>
              <a:gd name="connsiteY0" fmla="*/ 3358986 h 6473660"/>
              <a:gd name="connsiteX1" fmla="*/ 7041032 w 7041032"/>
              <a:gd name="connsiteY1" fmla="*/ 5536551 h 6473660"/>
              <a:gd name="connsiteX2" fmla="*/ 4416950 w 7041032"/>
              <a:gd name="connsiteY2" fmla="*/ 5791322 h 6473660"/>
              <a:gd name="connsiteX3" fmla="*/ 5956300 w 7041032"/>
              <a:gd name="connsiteY3" fmla="*/ 130010 h 6473660"/>
              <a:gd name="connsiteX4" fmla="*/ 5956300 w 7041032"/>
              <a:gd name="connsiteY4" fmla="*/ 1711160 h 6473660"/>
              <a:gd name="connsiteX5" fmla="*/ 5956300 w 7041032"/>
              <a:gd name="connsiteY5" fmla="*/ 3683901 h 6473660"/>
              <a:gd name="connsiteX6" fmla="*/ 5525157 w 7041032"/>
              <a:gd name="connsiteY6" fmla="*/ 3052214 h 6473660"/>
              <a:gd name="connsiteX7" fmla="*/ 4165478 w 7041032"/>
              <a:gd name="connsiteY7" fmla="*/ 5958779 h 6473660"/>
              <a:gd name="connsiteX8" fmla="*/ 5956300 w 7041032"/>
              <a:gd name="connsiteY8" fmla="*/ 5784909 h 6473660"/>
              <a:gd name="connsiteX9" fmla="*/ 5956300 w 7041032"/>
              <a:gd name="connsiteY9" fmla="*/ 6473660 h 6473660"/>
              <a:gd name="connsiteX10" fmla="*/ 0 w 7041032"/>
              <a:gd name="connsiteY10" fmla="*/ 6473660 h 6473660"/>
              <a:gd name="connsiteX11" fmla="*/ 0 w 7041032"/>
              <a:gd name="connsiteY11" fmla="*/ 1711160 h 6473660"/>
              <a:gd name="connsiteX12" fmla="*/ 599728 w 7041032"/>
              <a:gd name="connsiteY12" fmla="*/ 1551957 h 6473660"/>
              <a:gd name="connsiteX13" fmla="*/ 300738 w 7041032"/>
              <a:gd name="connsiteY13" fmla="*/ 2602376 h 6473660"/>
              <a:gd name="connsiteX14" fmla="*/ 3163780 w 7041032"/>
              <a:gd name="connsiteY14" fmla="*/ 1876569 h 6473660"/>
              <a:gd name="connsiteX15" fmla="*/ 2391136 w 7041032"/>
              <a:gd name="connsiteY15" fmla="*/ 1076413 h 6473660"/>
              <a:gd name="connsiteX16" fmla="*/ 1188210 w 7041032"/>
              <a:gd name="connsiteY16" fmla="*/ 0 h 6473660"/>
              <a:gd name="connsiteX17" fmla="*/ 2931315 w 7041032"/>
              <a:gd name="connsiteY17" fmla="*/ 1805175 h 6473660"/>
              <a:gd name="connsiteX18" fmla="*/ 498865 w 7041032"/>
              <a:gd name="connsiteY18" fmla="*/ 2421822 h 647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041032" h="6473660">
                <a:moveTo>
                  <a:pt x="5554787" y="3358986"/>
                </a:moveTo>
                <a:lnTo>
                  <a:pt x="7041032" y="5536551"/>
                </a:lnTo>
                <a:lnTo>
                  <a:pt x="4416950" y="5791322"/>
                </a:lnTo>
                <a:close/>
                <a:moveTo>
                  <a:pt x="5956300" y="130010"/>
                </a:moveTo>
                <a:lnTo>
                  <a:pt x="5956300" y="1711160"/>
                </a:lnTo>
                <a:lnTo>
                  <a:pt x="5956300" y="3683901"/>
                </a:lnTo>
                <a:lnTo>
                  <a:pt x="5525157" y="3052214"/>
                </a:lnTo>
                <a:lnTo>
                  <a:pt x="4165478" y="5958779"/>
                </a:lnTo>
                <a:lnTo>
                  <a:pt x="5956300" y="5784909"/>
                </a:lnTo>
                <a:lnTo>
                  <a:pt x="5956300" y="6473660"/>
                </a:lnTo>
                <a:lnTo>
                  <a:pt x="0" y="6473660"/>
                </a:lnTo>
                <a:lnTo>
                  <a:pt x="0" y="1711160"/>
                </a:lnTo>
                <a:lnTo>
                  <a:pt x="599728" y="1551957"/>
                </a:lnTo>
                <a:lnTo>
                  <a:pt x="300738" y="2602376"/>
                </a:lnTo>
                <a:lnTo>
                  <a:pt x="3163780" y="1876569"/>
                </a:lnTo>
                <a:lnTo>
                  <a:pt x="2391136" y="1076413"/>
                </a:lnTo>
                <a:close/>
                <a:moveTo>
                  <a:pt x="1188210" y="0"/>
                </a:moveTo>
                <a:lnTo>
                  <a:pt x="2931315" y="1805175"/>
                </a:lnTo>
                <a:lnTo>
                  <a:pt x="498865" y="2421822"/>
                </a:lnTo>
                <a:close/>
              </a:path>
            </a:pathLst>
          </a:custGeom>
          <a:effectLst>
            <a:glow rad="1016000">
              <a:schemeClr val="bg1">
                <a:alpha val="35000"/>
              </a:schemeClr>
            </a:glo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3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0B31266D-24CC-4877-B42E-E66CD74610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48350" y="479590"/>
            <a:ext cx="7041032" cy="6473660"/>
          </a:xfrm>
          <a:custGeom>
            <a:avLst/>
            <a:gdLst>
              <a:gd name="connsiteX0" fmla="*/ 1486245 w 7041032"/>
              <a:gd name="connsiteY0" fmla="*/ 3358986 h 6473660"/>
              <a:gd name="connsiteX1" fmla="*/ 2624082 w 7041032"/>
              <a:gd name="connsiteY1" fmla="*/ 5791322 h 6473660"/>
              <a:gd name="connsiteX2" fmla="*/ 0 w 7041032"/>
              <a:gd name="connsiteY2" fmla="*/ 5536551 h 6473660"/>
              <a:gd name="connsiteX3" fmla="*/ 1084732 w 7041032"/>
              <a:gd name="connsiteY3" fmla="*/ 130010 h 6473660"/>
              <a:gd name="connsiteX4" fmla="*/ 4649896 w 7041032"/>
              <a:gd name="connsiteY4" fmla="*/ 1076413 h 6473660"/>
              <a:gd name="connsiteX5" fmla="*/ 3877252 w 7041032"/>
              <a:gd name="connsiteY5" fmla="*/ 1876569 h 6473660"/>
              <a:gd name="connsiteX6" fmla="*/ 6740294 w 7041032"/>
              <a:gd name="connsiteY6" fmla="*/ 2602376 h 6473660"/>
              <a:gd name="connsiteX7" fmla="*/ 6441304 w 7041032"/>
              <a:gd name="connsiteY7" fmla="*/ 1551957 h 6473660"/>
              <a:gd name="connsiteX8" fmla="*/ 7041032 w 7041032"/>
              <a:gd name="connsiteY8" fmla="*/ 1711160 h 6473660"/>
              <a:gd name="connsiteX9" fmla="*/ 7041032 w 7041032"/>
              <a:gd name="connsiteY9" fmla="*/ 6473660 h 6473660"/>
              <a:gd name="connsiteX10" fmla="*/ 1084732 w 7041032"/>
              <a:gd name="connsiteY10" fmla="*/ 6473660 h 6473660"/>
              <a:gd name="connsiteX11" fmla="*/ 1084732 w 7041032"/>
              <a:gd name="connsiteY11" fmla="*/ 5784909 h 6473660"/>
              <a:gd name="connsiteX12" fmla="*/ 2875554 w 7041032"/>
              <a:gd name="connsiteY12" fmla="*/ 5958779 h 6473660"/>
              <a:gd name="connsiteX13" fmla="*/ 1515875 w 7041032"/>
              <a:gd name="connsiteY13" fmla="*/ 3052214 h 6473660"/>
              <a:gd name="connsiteX14" fmla="*/ 1084732 w 7041032"/>
              <a:gd name="connsiteY14" fmla="*/ 3683901 h 6473660"/>
              <a:gd name="connsiteX15" fmla="*/ 1084732 w 7041032"/>
              <a:gd name="connsiteY15" fmla="*/ 1711160 h 6473660"/>
              <a:gd name="connsiteX16" fmla="*/ 5852822 w 7041032"/>
              <a:gd name="connsiteY16" fmla="*/ 0 h 6473660"/>
              <a:gd name="connsiteX17" fmla="*/ 6542167 w 7041032"/>
              <a:gd name="connsiteY17" fmla="*/ 2421822 h 6473660"/>
              <a:gd name="connsiteX18" fmla="*/ 4109717 w 7041032"/>
              <a:gd name="connsiteY18" fmla="*/ 1805175 h 647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041032" h="6473660">
                <a:moveTo>
                  <a:pt x="1486245" y="3358986"/>
                </a:moveTo>
                <a:lnTo>
                  <a:pt x="2624082" y="5791322"/>
                </a:lnTo>
                <a:lnTo>
                  <a:pt x="0" y="5536551"/>
                </a:lnTo>
                <a:close/>
                <a:moveTo>
                  <a:pt x="1084732" y="130010"/>
                </a:moveTo>
                <a:lnTo>
                  <a:pt x="4649896" y="1076413"/>
                </a:lnTo>
                <a:lnTo>
                  <a:pt x="3877252" y="1876569"/>
                </a:lnTo>
                <a:lnTo>
                  <a:pt x="6740294" y="2602376"/>
                </a:lnTo>
                <a:lnTo>
                  <a:pt x="6441304" y="1551957"/>
                </a:lnTo>
                <a:lnTo>
                  <a:pt x="7041032" y="1711160"/>
                </a:lnTo>
                <a:lnTo>
                  <a:pt x="7041032" y="6473660"/>
                </a:lnTo>
                <a:lnTo>
                  <a:pt x="1084732" y="6473660"/>
                </a:lnTo>
                <a:lnTo>
                  <a:pt x="1084732" y="5784909"/>
                </a:lnTo>
                <a:lnTo>
                  <a:pt x="2875554" y="5958779"/>
                </a:lnTo>
                <a:lnTo>
                  <a:pt x="1515875" y="3052214"/>
                </a:lnTo>
                <a:lnTo>
                  <a:pt x="1084732" y="3683901"/>
                </a:lnTo>
                <a:lnTo>
                  <a:pt x="1084732" y="1711160"/>
                </a:lnTo>
                <a:close/>
                <a:moveTo>
                  <a:pt x="5852822" y="0"/>
                </a:moveTo>
                <a:lnTo>
                  <a:pt x="6542167" y="2421822"/>
                </a:lnTo>
                <a:lnTo>
                  <a:pt x="4109717" y="1805175"/>
                </a:lnTo>
                <a:close/>
              </a:path>
            </a:pathLst>
          </a:custGeom>
          <a:effectLst>
            <a:glow rad="1016000">
              <a:schemeClr val="bg1">
                <a:alpha val="35000"/>
              </a:schemeClr>
            </a:glo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6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007B3E05-7A5F-4F8B-B6C4-5F0892077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09700"/>
            <a:ext cx="13817600" cy="6362700"/>
          </a:xfrm>
          <a:custGeom>
            <a:avLst/>
            <a:gdLst>
              <a:gd name="connsiteX0" fmla="*/ 8763000 w 13817600"/>
              <a:gd name="connsiteY0" fmla="*/ 3524250 h 6362700"/>
              <a:gd name="connsiteX1" fmla="*/ 13817600 w 13817600"/>
              <a:gd name="connsiteY1" fmla="*/ 3524250 h 6362700"/>
              <a:gd name="connsiteX2" fmla="*/ 13817600 w 13817600"/>
              <a:gd name="connsiteY2" fmla="*/ 6362700 h 6362700"/>
              <a:gd name="connsiteX3" fmla="*/ 8172450 w 13817600"/>
              <a:gd name="connsiteY3" fmla="*/ 6362700 h 6362700"/>
              <a:gd name="connsiteX4" fmla="*/ 7048500 w 13817600"/>
              <a:gd name="connsiteY4" fmla="*/ 5238750 h 6362700"/>
              <a:gd name="connsiteX5" fmla="*/ 0 w 13817600"/>
              <a:gd name="connsiteY5" fmla="*/ 1752600 h 6362700"/>
              <a:gd name="connsiteX6" fmla="*/ 6896102 w 13817600"/>
              <a:gd name="connsiteY6" fmla="*/ 1752600 h 6362700"/>
              <a:gd name="connsiteX7" fmla="*/ 8610600 w 13817600"/>
              <a:gd name="connsiteY7" fmla="*/ 3467100 h 6362700"/>
              <a:gd name="connsiteX8" fmla="*/ 6896102 w 13817600"/>
              <a:gd name="connsiteY8" fmla="*/ 5181600 h 6362700"/>
              <a:gd name="connsiteX9" fmla="*/ 0 w 13817600"/>
              <a:gd name="connsiteY9" fmla="*/ 5181600 h 6362700"/>
              <a:gd name="connsiteX10" fmla="*/ 8763000 w 13817600"/>
              <a:gd name="connsiteY10" fmla="*/ 0 h 6362700"/>
              <a:gd name="connsiteX11" fmla="*/ 13817600 w 13817600"/>
              <a:gd name="connsiteY11" fmla="*/ 0 h 6362700"/>
              <a:gd name="connsiteX12" fmla="*/ 13817600 w 13817600"/>
              <a:gd name="connsiteY12" fmla="*/ 3429000 h 6362700"/>
              <a:gd name="connsiteX13" fmla="*/ 8763000 w 13817600"/>
              <a:gd name="connsiteY13" fmla="*/ 3429000 h 6362700"/>
              <a:gd name="connsiteX14" fmla="*/ 7048500 w 13817600"/>
              <a:gd name="connsiteY14" fmla="*/ 1714500 h 63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817600" h="6362700">
                <a:moveTo>
                  <a:pt x="8763000" y="3524250"/>
                </a:moveTo>
                <a:lnTo>
                  <a:pt x="13817600" y="3524250"/>
                </a:lnTo>
                <a:lnTo>
                  <a:pt x="13817600" y="6362700"/>
                </a:lnTo>
                <a:lnTo>
                  <a:pt x="8172450" y="6362700"/>
                </a:lnTo>
                <a:lnTo>
                  <a:pt x="7048500" y="5238750"/>
                </a:lnTo>
                <a:close/>
                <a:moveTo>
                  <a:pt x="0" y="1752600"/>
                </a:moveTo>
                <a:lnTo>
                  <a:pt x="6896102" y="1752600"/>
                </a:lnTo>
                <a:lnTo>
                  <a:pt x="8610600" y="3467100"/>
                </a:lnTo>
                <a:lnTo>
                  <a:pt x="6896102" y="5181600"/>
                </a:lnTo>
                <a:lnTo>
                  <a:pt x="0" y="5181600"/>
                </a:lnTo>
                <a:close/>
                <a:moveTo>
                  <a:pt x="8763000" y="0"/>
                </a:moveTo>
                <a:lnTo>
                  <a:pt x="13817600" y="0"/>
                </a:lnTo>
                <a:lnTo>
                  <a:pt x="13817600" y="3429000"/>
                </a:lnTo>
                <a:lnTo>
                  <a:pt x="8763000" y="3429000"/>
                </a:lnTo>
                <a:lnTo>
                  <a:pt x="7048500" y="1714500"/>
                </a:lnTo>
                <a:close/>
              </a:path>
            </a:pathLst>
          </a:custGeom>
          <a:effectLst>
            <a:glow rad="889000">
              <a:schemeClr val="bg1">
                <a:alpha val="50000"/>
              </a:schemeClr>
            </a:glo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6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665C6EC4-2E37-42A8-AB88-2A014D8FDF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09700"/>
            <a:ext cx="13817600" cy="6362700"/>
          </a:xfrm>
          <a:custGeom>
            <a:avLst/>
            <a:gdLst>
              <a:gd name="connsiteX0" fmla="*/ 0 w 13817600"/>
              <a:gd name="connsiteY0" fmla="*/ 3524250 h 6362700"/>
              <a:gd name="connsiteX1" fmla="*/ 5054601 w 13817600"/>
              <a:gd name="connsiteY1" fmla="*/ 3524250 h 6362700"/>
              <a:gd name="connsiteX2" fmla="*/ 6769101 w 13817600"/>
              <a:gd name="connsiteY2" fmla="*/ 5238750 h 6362700"/>
              <a:gd name="connsiteX3" fmla="*/ 5645150 w 13817600"/>
              <a:gd name="connsiteY3" fmla="*/ 6362700 h 6362700"/>
              <a:gd name="connsiteX4" fmla="*/ 0 w 13817600"/>
              <a:gd name="connsiteY4" fmla="*/ 6362700 h 6362700"/>
              <a:gd name="connsiteX5" fmla="*/ 6921499 w 13817600"/>
              <a:gd name="connsiteY5" fmla="*/ 1752600 h 6362700"/>
              <a:gd name="connsiteX6" fmla="*/ 13817600 w 13817600"/>
              <a:gd name="connsiteY6" fmla="*/ 1752600 h 6362700"/>
              <a:gd name="connsiteX7" fmla="*/ 13817600 w 13817600"/>
              <a:gd name="connsiteY7" fmla="*/ 5181600 h 6362700"/>
              <a:gd name="connsiteX8" fmla="*/ 6921499 w 13817600"/>
              <a:gd name="connsiteY8" fmla="*/ 5181600 h 6362700"/>
              <a:gd name="connsiteX9" fmla="*/ 5207000 w 13817600"/>
              <a:gd name="connsiteY9" fmla="*/ 3467100 h 6362700"/>
              <a:gd name="connsiteX10" fmla="*/ 0 w 13817600"/>
              <a:gd name="connsiteY10" fmla="*/ 0 h 6362700"/>
              <a:gd name="connsiteX11" fmla="*/ 5054601 w 13817600"/>
              <a:gd name="connsiteY11" fmla="*/ 0 h 6362700"/>
              <a:gd name="connsiteX12" fmla="*/ 6769101 w 13817600"/>
              <a:gd name="connsiteY12" fmla="*/ 1714500 h 6362700"/>
              <a:gd name="connsiteX13" fmla="*/ 5054601 w 13817600"/>
              <a:gd name="connsiteY13" fmla="*/ 3429000 h 6362700"/>
              <a:gd name="connsiteX14" fmla="*/ 0 w 13817600"/>
              <a:gd name="connsiteY14" fmla="*/ 3429000 h 63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817600" h="6362700">
                <a:moveTo>
                  <a:pt x="0" y="3524250"/>
                </a:moveTo>
                <a:lnTo>
                  <a:pt x="5054601" y="3524250"/>
                </a:lnTo>
                <a:lnTo>
                  <a:pt x="6769101" y="5238750"/>
                </a:lnTo>
                <a:lnTo>
                  <a:pt x="5645150" y="6362700"/>
                </a:lnTo>
                <a:lnTo>
                  <a:pt x="0" y="6362700"/>
                </a:lnTo>
                <a:close/>
                <a:moveTo>
                  <a:pt x="6921499" y="1752600"/>
                </a:moveTo>
                <a:lnTo>
                  <a:pt x="13817600" y="1752600"/>
                </a:lnTo>
                <a:lnTo>
                  <a:pt x="13817600" y="5181600"/>
                </a:lnTo>
                <a:lnTo>
                  <a:pt x="6921499" y="5181600"/>
                </a:lnTo>
                <a:lnTo>
                  <a:pt x="5207000" y="3467100"/>
                </a:lnTo>
                <a:close/>
                <a:moveTo>
                  <a:pt x="0" y="0"/>
                </a:moveTo>
                <a:lnTo>
                  <a:pt x="5054601" y="0"/>
                </a:lnTo>
                <a:lnTo>
                  <a:pt x="6769101" y="1714500"/>
                </a:lnTo>
                <a:lnTo>
                  <a:pt x="5054601" y="3429000"/>
                </a:lnTo>
                <a:lnTo>
                  <a:pt x="0" y="3429000"/>
                </a:lnTo>
                <a:close/>
              </a:path>
            </a:pathLst>
          </a:custGeom>
          <a:effectLst>
            <a:glow rad="889000">
              <a:schemeClr val="bg1">
                <a:alpha val="50000"/>
              </a:schemeClr>
            </a:glo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7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4BEFA372-49E6-46F9-B687-CB522FF25D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90550"/>
            <a:ext cx="13817600" cy="5276850"/>
          </a:xfrm>
          <a:custGeom>
            <a:avLst/>
            <a:gdLst>
              <a:gd name="connsiteX0" fmla="*/ 8763000 w 13817600"/>
              <a:gd name="connsiteY0" fmla="*/ 1847850 h 5276850"/>
              <a:gd name="connsiteX1" fmla="*/ 13817600 w 13817600"/>
              <a:gd name="connsiteY1" fmla="*/ 1847850 h 5276850"/>
              <a:gd name="connsiteX2" fmla="*/ 13817600 w 13817600"/>
              <a:gd name="connsiteY2" fmla="*/ 5276850 h 5276850"/>
              <a:gd name="connsiteX3" fmla="*/ 8763000 w 13817600"/>
              <a:gd name="connsiteY3" fmla="*/ 5276850 h 5276850"/>
              <a:gd name="connsiteX4" fmla="*/ 7048500 w 13817600"/>
              <a:gd name="connsiteY4" fmla="*/ 3562350 h 5276850"/>
              <a:gd name="connsiteX5" fmla="*/ 0 w 13817600"/>
              <a:gd name="connsiteY5" fmla="*/ 0 h 5276850"/>
              <a:gd name="connsiteX6" fmla="*/ 6896100 w 13817600"/>
              <a:gd name="connsiteY6" fmla="*/ 0 h 5276850"/>
              <a:gd name="connsiteX7" fmla="*/ 8610600 w 13817600"/>
              <a:gd name="connsiteY7" fmla="*/ 1714500 h 5276850"/>
              <a:gd name="connsiteX8" fmla="*/ 6896100 w 13817600"/>
              <a:gd name="connsiteY8" fmla="*/ 3429000 h 5276850"/>
              <a:gd name="connsiteX9" fmla="*/ 0 w 13817600"/>
              <a:gd name="connsiteY9" fmla="*/ 3429000 h 527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17600" h="5276850">
                <a:moveTo>
                  <a:pt x="8763000" y="1847850"/>
                </a:moveTo>
                <a:lnTo>
                  <a:pt x="13817600" y="1847850"/>
                </a:lnTo>
                <a:lnTo>
                  <a:pt x="13817600" y="5276850"/>
                </a:lnTo>
                <a:lnTo>
                  <a:pt x="8763000" y="5276850"/>
                </a:lnTo>
                <a:lnTo>
                  <a:pt x="7048500" y="3562350"/>
                </a:lnTo>
                <a:close/>
                <a:moveTo>
                  <a:pt x="0" y="0"/>
                </a:moveTo>
                <a:lnTo>
                  <a:pt x="6896100" y="0"/>
                </a:lnTo>
                <a:lnTo>
                  <a:pt x="8610600" y="1714500"/>
                </a:lnTo>
                <a:lnTo>
                  <a:pt x="6896100" y="3429000"/>
                </a:lnTo>
                <a:lnTo>
                  <a:pt x="0" y="3429000"/>
                </a:lnTo>
                <a:close/>
              </a:path>
            </a:pathLst>
          </a:custGeom>
          <a:effectLst>
            <a:glow rad="889000">
              <a:schemeClr val="bg1">
                <a:alpha val="50000"/>
              </a:schemeClr>
            </a:glo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3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20">
            <a:extLst>
              <a:ext uri="{FF2B5EF4-FFF2-40B4-BE49-F238E27FC236}">
                <a16:creationId xmlns:a16="http://schemas.microsoft.com/office/drawing/2014/main" xmlns="" id="{3F09499A-4687-4936-AF25-1A2412E61E23}"/>
              </a:ext>
            </a:extLst>
          </p:cNvPr>
          <p:cNvGrpSpPr/>
          <p:nvPr userDrawn="1"/>
        </p:nvGrpSpPr>
        <p:grpSpPr>
          <a:xfrm>
            <a:off x="1095397" y="992604"/>
            <a:ext cx="4719866" cy="9421557"/>
            <a:chOff x="3421706" y="1143000"/>
            <a:chExt cx="2530932" cy="5052118"/>
          </a:xfrm>
        </p:grpSpPr>
        <p:sp>
          <p:nvSpPr>
            <p:cNvPr id="7" name="Скругленный прямоугольник 19">
              <a:extLst>
                <a:ext uri="{FF2B5EF4-FFF2-40B4-BE49-F238E27FC236}">
                  <a16:creationId xmlns:a16="http://schemas.microsoft.com/office/drawing/2014/main" xmlns="" id="{BFD3C5C6-7475-45C3-BAFB-806B12F60638}"/>
                </a:ext>
              </a:extLst>
            </p:cNvPr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8" name="Скругленный прямоугольник 5">
              <a:extLst>
                <a:ext uri="{FF2B5EF4-FFF2-40B4-BE49-F238E27FC236}">
                  <a16:creationId xmlns:a16="http://schemas.microsoft.com/office/drawing/2014/main" xmlns="" id="{637F4CF3-04B4-45C9-917A-919AB4D8D89C}"/>
                </a:ext>
              </a:extLst>
            </p:cNvPr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9" name="Скругленный прямоугольник 6">
              <a:extLst>
                <a:ext uri="{FF2B5EF4-FFF2-40B4-BE49-F238E27FC236}">
                  <a16:creationId xmlns:a16="http://schemas.microsoft.com/office/drawing/2014/main" xmlns="" id="{41FE0CBC-F585-4EF9-97B6-4921A8B22FE3}"/>
                </a:ext>
              </a:extLst>
            </p:cNvPr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10" name="Скругленный прямоугольник 7">
              <a:extLst>
                <a:ext uri="{FF2B5EF4-FFF2-40B4-BE49-F238E27FC236}">
                  <a16:creationId xmlns:a16="http://schemas.microsoft.com/office/drawing/2014/main" xmlns="" id="{BEFE7A17-59BD-4550-96DC-5A65837EB070}"/>
                </a:ext>
              </a:extLst>
            </p:cNvPr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11" name="Скругленный прямоугольник 8">
              <a:extLst>
                <a:ext uri="{FF2B5EF4-FFF2-40B4-BE49-F238E27FC236}">
                  <a16:creationId xmlns:a16="http://schemas.microsoft.com/office/drawing/2014/main" xmlns="" id="{D28F9A22-BA7B-4C63-A232-BCB259E87173}"/>
                </a:ext>
              </a:extLst>
            </p:cNvPr>
            <p:cNvSpPr/>
            <p:nvPr userDrawn="1"/>
          </p:nvSpPr>
          <p:spPr>
            <a:xfrm>
              <a:off x="3453659" y="1143000"/>
              <a:ext cx="2465281" cy="5052118"/>
            </a:xfrm>
            <a:prstGeom prst="roundRect">
              <a:avLst>
                <a:gd name="adj" fmla="val 6621"/>
              </a:avLst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12" name="Овал 10">
              <a:extLst>
                <a:ext uri="{FF2B5EF4-FFF2-40B4-BE49-F238E27FC236}">
                  <a16:creationId xmlns:a16="http://schemas.microsoft.com/office/drawing/2014/main" xmlns="" id="{FFD029B4-F8E5-491A-8B72-E8805ABBB027}"/>
                </a:ext>
              </a:extLst>
            </p:cNvPr>
            <p:cNvSpPr/>
            <p:nvPr userDrawn="1"/>
          </p:nvSpPr>
          <p:spPr>
            <a:xfrm>
              <a:off x="4481234" y="5699770"/>
              <a:ext cx="410131" cy="406782"/>
            </a:xfrm>
            <a:prstGeom prst="ellipse">
              <a:avLst/>
            </a:prstGeom>
            <a:noFill/>
            <a:ln w="15875">
              <a:gradFill flip="none" rotWithShape="1">
                <a:gsLst>
                  <a:gs pos="32000">
                    <a:schemeClr val="tx1">
                      <a:lumMod val="65000"/>
                      <a:lumOff val="35000"/>
                    </a:schemeClr>
                  </a:gs>
                  <a:gs pos="71000">
                    <a:schemeClr val="bg1">
                      <a:lumMod val="95000"/>
                    </a:schemeClr>
                  </a:gs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13" name="Скругленный прямоугольник 11">
              <a:extLst>
                <a:ext uri="{FF2B5EF4-FFF2-40B4-BE49-F238E27FC236}">
                  <a16:creationId xmlns:a16="http://schemas.microsoft.com/office/drawing/2014/main" xmlns="" id="{E429CFDC-11CD-48C9-9D6C-DB07A870D19B}"/>
                </a:ext>
              </a:extLst>
            </p:cNvPr>
            <p:cNvSpPr/>
            <p:nvPr userDrawn="1"/>
          </p:nvSpPr>
          <p:spPr>
            <a:xfrm>
              <a:off x="4372270" y="1457767"/>
              <a:ext cx="628058" cy="45719"/>
            </a:xfrm>
            <a:prstGeom prst="round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14" name="Овал 16">
              <a:extLst>
                <a:ext uri="{FF2B5EF4-FFF2-40B4-BE49-F238E27FC236}">
                  <a16:creationId xmlns:a16="http://schemas.microsoft.com/office/drawing/2014/main" xmlns="" id="{7E60692F-4864-470B-B988-3B9F02207413}"/>
                </a:ext>
              </a:extLst>
            </p:cNvPr>
            <p:cNvSpPr/>
            <p:nvPr userDrawn="1"/>
          </p:nvSpPr>
          <p:spPr>
            <a:xfrm flipH="1">
              <a:off x="3940549" y="1393425"/>
              <a:ext cx="178665" cy="174402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</p:grp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81922619-4DC7-4355-85D7-5B56AB4969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60525" y="2083423"/>
            <a:ext cx="3609975" cy="5688977"/>
          </a:xfrm>
        </p:spPr>
        <p:txBody>
          <a:bodyPr/>
          <a:lstStyle/>
          <a:p>
            <a:endParaRPr lang="en-US"/>
          </a:p>
        </p:txBody>
      </p:sp>
      <p:grpSp>
        <p:nvGrpSpPr>
          <p:cNvPr id="18" name="Группа 20">
            <a:extLst>
              <a:ext uri="{FF2B5EF4-FFF2-40B4-BE49-F238E27FC236}">
                <a16:creationId xmlns:a16="http://schemas.microsoft.com/office/drawing/2014/main" xmlns="" id="{360ECD70-AC75-4C92-9F4A-190A2DA3544F}"/>
              </a:ext>
            </a:extLst>
          </p:cNvPr>
          <p:cNvGrpSpPr/>
          <p:nvPr userDrawn="1"/>
        </p:nvGrpSpPr>
        <p:grpSpPr>
          <a:xfrm>
            <a:off x="6022061" y="4533520"/>
            <a:ext cx="4719866" cy="9421557"/>
            <a:chOff x="3421706" y="1143000"/>
            <a:chExt cx="2530932" cy="5052118"/>
          </a:xfrm>
        </p:grpSpPr>
        <p:sp>
          <p:nvSpPr>
            <p:cNvPr id="19" name="Скругленный прямоугольник 19">
              <a:extLst>
                <a:ext uri="{FF2B5EF4-FFF2-40B4-BE49-F238E27FC236}">
                  <a16:creationId xmlns:a16="http://schemas.microsoft.com/office/drawing/2014/main" xmlns="" id="{3AFFAB44-DAC0-4444-B42E-488C6C2A937A}"/>
                </a:ext>
              </a:extLst>
            </p:cNvPr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20" name="Скругленный прямоугольник 5">
              <a:extLst>
                <a:ext uri="{FF2B5EF4-FFF2-40B4-BE49-F238E27FC236}">
                  <a16:creationId xmlns:a16="http://schemas.microsoft.com/office/drawing/2014/main" xmlns="" id="{B05A4DE8-6921-4603-854F-692135B263EB}"/>
                </a:ext>
              </a:extLst>
            </p:cNvPr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21" name="Скругленный прямоугольник 6">
              <a:extLst>
                <a:ext uri="{FF2B5EF4-FFF2-40B4-BE49-F238E27FC236}">
                  <a16:creationId xmlns:a16="http://schemas.microsoft.com/office/drawing/2014/main" xmlns="" id="{406446B6-5A14-4018-90FE-BC5D08594733}"/>
                </a:ext>
              </a:extLst>
            </p:cNvPr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22" name="Скругленный прямоугольник 7">
              <a:extLst>
                <a:ext uri="{FF2B5EF4-FFF2-40B4-BE49-F238E27FC236}">
                  <a16:creationId xmlns:a16="http://schemas.microsoft.com/office/drawing/2014/main" xmlns="" id="{F0AFD9C0-7203-44DE-9890-A8C28C758CFF}"/>
                </a:ext>
              </a:extLst>
            </p:cNvPr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23" name="Скругленный прямоугольник 8">
              <a:extLst>
                <a:ext uri="{FF2B5EF4-FFF2-40B4-BE49-F238E27FC236}">
                  <a16:creationId xmlns:a16="http://schemas.microsoft.com/office/drawing/2014/main" xmlns="" id="{666ABEB7-238C-4408-A780-826E816762FF}"/>
                </a:ext>
              </a:extLst>
            </p:cNvPr>
            <p:cNvSpPr/>
            <p:nvPr userDrawn="1"/>
          </p:nvSpPr>
          <p:spPr>
            <a:xfrm>
              <a:off x="3453659" y="1143000"/>
              <a:ext cx="2465281" cy="5052118"/>
            </a:xfrm>
            <a:prstGeom prst="roundRect">
              <a:avLst>
                <a:gd name="adj" fmla="val 6621"/>
              </a:avLst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24" name="Овал 10">
              <a:extLst>
                <a:ext uri="{FF2B5EF4-FFF2-40B4-BE49-F238E27FC236}">
                  <a16:creationId xmlns:a16="http://schemas.microsoft.com/office/drawing/2014/main" xmlns="" id="{82F9C83F-A865-4CC8-A392-47E91934DCE4}"/>
                </a:ext>
              </a:extLst>
            </p:cNvPr>
            <p:cNvSpPr/>
            <p:nvPr userDrawn="1"/>
          </p:nvSpPr>
          <p:spPr>
            <a:xfrm>
              <a:off x="4481234" y="5699770"/>
              <a:ext cx="410131" cy="406782"/>
            </a:xfrm>
            <a:prstGeom prst="ellipse">
              <a:avLst/>
            </a:prstGeom>
            <a:noFill/>
            <a:ln w="15875">
              <a:gradFill flip="none" rotWithShape="1">
                <a:gsLst>
                  <a:gs pos="32000">
                    <a:schemeClr val="tx1">
                      <a:lumMod val="65000"/>
                      <a:lumOff val="35000"/>
                    </a:schemeClr>
                  </a:gs>
                  <a:gs pos="71000">
                    <a:schemeClr val="bg1">
                      <a:lumMod val="95000"/>
                    </a:schemeClr>
                  </a:gs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25" name="Скругленный прямоугольник 11">
              <a:extLst>
                <a:ext uri="{FF2B5EF4-FFF2-40B4-BE49-F238E27FC236}">
                  <a16:creationId xmlns:a16="http://schemas.microsoft.com/office/drawing/2014/main" xmlns="" id="{6B85879D-E39F-4F4F-B599-C769D3F0717B}"/>
                </a:ext>
              </a:extLst>
            </p:cNvPr>
            <p:cNvSpPr/>
            <p:nvPr userDrawn="1"/>
          </p:nvSpPr>
          <p:spPr>
            <a:xfrm>
              <a:off x="4372270" y="1412606"/>
              <a:ext cx="628058" cy="45719"/>
            </a:xfrm>
            <a:prstGeom prst="round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26" name="Овал 16">
              <a:extLst>
                <a:ext uri="{FF2B5EF4-FFF2-40B4-BE49-F238E27FC236}">
                  <a16:creationId xmlns:a16="http://schemas.microsoft.com/office/drawing/2014/main" xmlns="" id="{AA3DFA12-C47D-43EC-A7B4-9736FCEF44FA}"/>
                </a:ext>
              </a:extLst>
            </p:cNvPr>
            <p:cNvSpPr/>
            <p:nvPr userDrawn="1"/>
          </p:nvSpPr>
          <p:spPr>
            <a:xfrm flipH="1">
              <a:off x="3967398" y="1357377"/>
              <a:ext cx="156022" cy="152299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</p:grpSp>
      <p:sp>
        <p:nvSpPr>
          <p:cNvPr id="28" name="Picture Placeholder 16">
            <a:extLst>
              <a:ext uri="{FF2B5EF4-FFF2-40B4-BE49-F238E27FC236}">
                <a16:creationId xmlns:a16="http://schemas.microsoft.com/office/drawing/2014/main" xmlns="" id="{54E08012-1353-42CC-9BEA-CC80D03C64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87189" y="5438275"/>
            <a:ext cx="3609975" cy="233412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4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20">
            <a:extLst>
              <a:ext uri="{FF2B5EF4-FFF2-40B4-BE49-F238E27FC236}">
                <a16:creationId xmlns:a16="http://schemas.microsoft.com/office/drawing/2014/main" xmlns="" id="{360ECD70-AC75-4C92-9F4A-190A2DA3544F}"/>
              </a:ext>
            </a:extLst>
          </p:cNvPr>
          <p:cNvGrpSpPr/>
          <p:nvPr userDrawn="1"/>
        </p:nvGrpSpPr>
        <p:grpSpPr>
          <a:xfrm>
            <a:off x="7940661" y="3913037"/>
            <a:ext cx="4719864" cy="9421557"/>
            <a:chOff x="3421706" y="1143000"/>
            <a:chExt cx="2530932" cy="5052118"/>
          </a:xfrm>
        </p:grpSpPr>
        <p:sp>
          <p:nvSpPr>
            <p:cNvPr id="19" name="Скругленный прямоугольник 19">
              <a:extLst>
                <a:ext uri="{FF2B5EF4-FFF2-40B4-BE49-F238E27FC236}">
                  <a16:creationId xmlns:a16="http://schemas.microsoft.com/office/drawing/2014/main" xmlns="" id="{3AFFAB44-DAC0-4444-B42E-488C6C2A937A}"/>
                </a:ext>
              </a:extLst>
            </p:cNvPr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20" name="Скругленный прямоугольник 5">
              <a:extLst>
                <a:ext uri="{FF2B5EF4-FFF2-40B4-BE49-F238E27FC236}">
                  <a16:creationId xmlns:a16="http://schemas.microsoft.com/office/drawing/2014/main" xmlns="" id="{B05A4DE8-6921-4603-854F-692135B263EB}"/>
                </a:ext>
              </a:extLst>
            </p:cNvPr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21" name="Скругленный прямоугольник 6">
              <a:extLst>
                <a:ext uri="{FF2B5EF4-FFF2-40B4-BE49-F238E27FC236}">
                  <a16:creationId xmlns:a16="http://schemas.microsoft.com/office/drawing/2014/main" xmlns="" id="{406446B6-5A14-4018-90FE-BC5D08594733}"/>
                </a:ext>
              </a:extLst>
            </p:cNvPr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22" name="Скругленный прямоугольник 7">
              <a:extLst>
                <a:ext uri="{FF2B5EF4-FFF2-40B4-BE49-F238E27FC236}">
                  <a16:creationId xmlns:a16="http://schemas.microsoft.com/office/drawing/2014/main" xmlns="" id="{F0AFD9C0-7203-44DE-9890-A8C28C758CFF}"/>
                </a:ext>
              </a:extLst>
            </p:cNvPr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23" name="Скругленный прямоугольник 8">
              <a:extLst>
                <a:ext uri="{FF2B5EF4-FFF2-40B4-BE49-F238E27FC236}">
                  <a16:creationId xmlns:a16="http://schemas.microsoft.com/office/drawing/2014/main" xmlns="" id="{666ABEB7-238C-4408-A780-826E816762FF}"/>
                </a:ext>
              </a:extLst>
            </p:cNvPr>
            <p:cNvSpPr/>
            <p:nvPr userDrawn="1"/>
          </p:nvSpPr>
          <p:spPr>
            <a:xfrm>
              <a:off x="3453662" y="1143000"/>
              <a:ext cx="2465281" cy="5052118"/>
            </a:xfrm>
            <a:prstGeom prst="roundRect">
              <a:avLst>
                <a:gd name="adj" fmla="val 6621"/>
              </a:avLst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24" name="Овал 10">
              <a:extLst>
                <a:ext uri="{FF2B5EF4-FFF2-40B4-BE49-F238E27FC236}">
                  <a16:creationId xmlns:a16="http://schemas.microsoft.com/office/drawing/2014/main" xmlns="" id="{82F9C83F-A865-4CC8-A392-47E91934DCE4}"/>
                </a:ext>
              </a:extLst>
            </p:cNvPr>
            <p:cNvSpPr/>
            <p:nvPr userDrawn="1"/>
          </p:nvSpPr>
          <p:spPr>
            <a:xfrm>
              <a:off x="4481234" y="5699770"/>
              <a:ext cx="410131" cy="406782"/>
            </a:xfrm>
            <a:prstGeom prst="ellipse">
              <a:avLst/>
            </a:prstGeom>
            <a:noFill/>
            <a:ln w="15875">
              <a:gradFill flip="none" rotWithShape="1">
                <a:gsLst>
                  <a:gs pos="32000">
                    <a:schemeClr val="tx1">
                      <a:lumMod val="65000"/>
                      <a:lumOff val="35000"/>
                    </a:schemeClr>
                  </a:gs>
                  <a:gs pos="71000">
                    <a:schemeClr val="bg1">
                      <a:lumMod val="95000"/>
                    </a:schemeClr>
                  </a:gs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25" name="Скругленный прямоугольник 11">
              <a:extLst>
                <a:ext uri="{FF2B5EF4-FFF2-40B4-BE49-F238E27FC236}">
                  <a16:creationId xmlns:a16="http://schemas.microsoft.com/office/drawing/2014/main" xmlns="" id="{6B85879D-E39F-4F4F-B599-C769D3F0717B}"/>
                </a:ext>
              </a:extLst>
            </p:cNvPr>
            <p:cNvSpPr/>
            <p:nvPr userDrawn="1"/>
          </p:nvSpPr>
          <p:spPr>
            <a:xfrm>
              <a:off x="4372270" y="1412606"/>
              <a:ext cx="628058" cy="45719"/>
            </a:xfrm>
            <a:prstGeom prst="round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26" name="Овал 16">
              <a:extLst>
                <a:ext uri="{FF2B5EF4-FFF2-40B4-BE49-F238E27FC236}">
                  <a16:creationId xmlns:a16="http://schemas.microsoft.com/office/drawing/2014/main" xmlns="" id="{AA3DFA12-C47D-43EC-A7B4-9736FCEF44FA}"/>
                </a:ext>
              </a:extLst>
            </p:cNvPr>
            <p:cNvSpPr/>
            <p:nvPr userDrawn="1"/>
          </p:nvSpPr>
          <p:spPr>
            <a:xfrm flipH="1">
              <a:off x="3967398" y="1357377"/>
              <a:ext cx="156022" cy="152299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</p:grpSp>
      <p:sp>
        <p:nvSpPr>
          <p:cNvPr id="28" name="Picture Placeholder 16">
            <a:extLst>
              <a:ext uri="{FF2B5EF4-FFF2-40B4-BE49-F238E27FC236}">
                <a16:creationId xmlns:a16="http://schemas.microsoft.com/office/drawing/2014/main" xmlns="" id="{54E08012-1353-42CC-9BEA-CC80D03C64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05794" y="4817792"/>
            <a:ext cx="3609975" cy="2334126"/>
          </a:xfrm>
        </p:spPr>
        <p:txBody>
          <a:bodyPr/>
          <a:lstStyle/>
          <a:p>
            <a:endParaRPr lang="en-US"/>
          </a:p>
        </p:txBody>
      </p:sp>
      <p:grpSp>
        <p:nvGrpSpPr>
          <p:cNvPr id="27" name="Группа 20">
            <a:extLst>
              <a:ext uri="{FF2B5EF4-FFF2-40B4-BE49-F238E27FC236}">
                <a16:creationId xmlns:a16="http://schemas.microsoft.com/office/drawing/2014/main" xmlns="" id="{6EE8AF5A-4E0E-424D-B130-29173A9052D1}"/>
              </a:ext>
            </a:extLst>
          </p:cNvPr>
          <p:cNvGrpSpPr/>
          <p:nvPr userDrawn="1"/>
        </p:nvGrpSpPr>
        <p:grpSpPr>
          <a:xfrm>
            <a:off x="1193399" y="3913037"/>
            <a:ext cx="4719866" cy="9421557"/>
            <a:chOff x="3421706" y="1143000"/>
            <a:chExt cx="2530932" cy="5052118"/>
          </a:xfrm>
        </p:grpSpPr>
        <p:sp>
          <p:nvSpPr>
            <p:cNvPr id="29" name="Скругленный прямоугольник 19">
              <a:extLst>
                <a:ext uri="{FF2B5EF4-FFF2-40B4-BE49-F238E27FC236}">
                  <a16:creationId xmlns:a16="http://schemas.microsoft.com/office/drawing/2014/main" xmlns="" id="{B1153538-F1A1-4533-BB20-44388BF4BAEC}"/>
                </a:ext>
              </a:extLst>
            </p:cNvPr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30" name="Скругленный прямоугольник 5">
              <a:extLst>
                <a:ext uri="{FF2B5EF4-FFF2-40B4-BE49-F238E27FC236}">
                  <a16:creationId xmlns:a16="http://schemas.microsoft.com/office/drawing/2014/main" xmlns="" id="{20A54D21-6C9F-4C14-8116-A8D73E457492}"/>
                </a:ext>
              </a:extLst>
            </p:cNvPr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31" name="Скругленный прямоугольник 6">
              <a:extLst>
                <a:ext uri="{FF2B5EF4-FFF2-40B4-BE49-F238E27FC236}">
                  <a16:creationId xmlns:a16="http://schemas.microsoft.com/office/drawing/2014/main" xmlns="" id="{63EB531E-E787-4322-B5EB-4E4BCDD68C3D}"/>
                </a:ext>
              </a:extLst>
            </p:cNvPr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32" name="Скругленный прямоугольник 7">
              <a:extLst>
                <a:ext uri="{FF2B5EF4-FFF2-40B4-BE49-F238E27FC236}">
                  <a16:creationId xmlns:a16="http://schemas.microsoft.com/office/drawing/2014/main" xmlns="" id="{EFFB0FA3-35BC-4362-A3F2-D10EB2426783}"/>
                </a:ext>
              </a:extLst>
            </p:cNvPr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33" name="Скругленный прямоугольник 8">
              <a:extLst>
                <a:ext uri="{FF2B5EF4-FFF2-40B4-BE49-F238E27FC236}">
                  <a16:creationId xmlns:a16="http://schemas.microsoft.com/office/drawing/2014/main" xmlns="" id="{96F36818-49FF-46F2-9C89-56419F70377A}"/>
                </a:ext>
              </a:extLst>
            </p:cNvPr>
            <p:cNvSpPr/>
            <p:nvPr userDrawn="1"/>
          </p:nvSpPr>
          <p:spPr>
            <a:xfrm>
              <a:off x="3453659" y="1143000"/>
              <a:ext cx="2465281" cy="5052118"/>
            </a:xfrm>
            <a:prstGeom prst="roundRect">
              <a:avLst>
                <a:gd name="adj" fmla="val 6621"/>
              </a:avLst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34" name="Овал 10">
              <a:extLst>
                <a:ext uri="{FF2B5EF4-FFF2-40B4-BE49-F238E27FC236}">
                  <a16:creationId xmlns:a16="http://schemas.microsoft.com/office/drawing/2014/main" xmlns="" id="{3950127A-990D-42F1-8B91-86E330CCDC0A}"/>
                </a:ext>
              </a:extLst>
            </p:cNvPr>
            <p:cNvSpPr/>
            <p:nvPr userDrawn="1"/>
          </p:nvSpPr>
          <p:spPr>
            <a:xfrm>
              <a:off x="4481234" y="5699770"/>
              <a:ext cx="410131" cy="406782"/>
            </a:xfrm>
            <a:prstGeom prst="ellipse">
              <a:avLst/>
            </a:prstGeom>
            <a:noFill/>
            <a:ln w="15875">
              <a:gradFill flip="none" rotWithShape="1">
                <a:gsLst>
                  <a:gs pos="32000">
                    <a:schemeClr val="tx1">
                      <a:lumMod val="65000"/>
                      <a:lumOff val="35000"/>
                    </a:schemeClr>
                  </a:gs>
                  <a:gs pos="71000">
                    <a:schemeClr val="bg1">
                      <a:lumMod val="95000"/>
                    </a:schemeClr>
                  </a:gs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35" name="Скругленный прямоугольник 11">
              <a:extLst>
                <a:ext uri="{FF2B5EF4-FFF2-40B4-BE49-F238E27FC236}">
                  <a16:creationId xmlns:a16="http://schemas.microsoft.com/office/drawing/2014/main" xmlns="" id="{EB41A0F2-55EB-4AFB-8AB8-FCBAD2879C5D}"/>
                </a:ext>
              </a:extLst>
            </p:cNvPr>
            <p:cNvSpPr/>
            <p:nvPr userDrawn="1"/>
          </p:nvSpPr>
          <p:spPr>
            <a:xfrm>
              <a:off x="4372270" y="1412606"/>
              <a:ext cx="628058" cy="45719"/>
            </a:xfrm>
            <a:prstGeom prst="round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36" name="Овал 16">
              <a:extLst>
                <a:ext uri="{FF2B5EF4-FFF2-40B4-BE49-F238E27FC236}">
                  <a16:creationId xmlns:a16="http://schemas.microsoft.com/office/drawing/2014/main" xmlns="" id="{02589B69-B742-4B97-9782-EB0D6D94219A}"/>
                </a:ext>
              </a:extLst>
            </p:cNvPr>
            <p:cNvSpPr/>
            <p:nvPr userDrawn="1"/>
          </p:nvSpPr>
          <p:spPr>
            <a:xfrm flipH="1">
              <a:off x="3967398" y="1357377"/>
              <a:ext cx="156022" cy="152299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</p:grpSp>
      <p:sp>
        <p:nvSpPr>
          <p:cNvPr id="37" name="Picture Placeholder 16">
            <a:extLst>
              <a:ext uri="{FF2B5EF4-FFF2-40B4-BE49-F238E27FC236}">
                <a16:creationId xmlns:a16="http://schemas.microsoft.com/office/drawing/2014/main" xmlns="" id="{4DD69429-5D1C-4D36-A36A-C8F220FB85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58527" y="4817792"/>
            <a:ext cx="3609975" cy="2334126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618AA1-217A-4FC5-B5CC-0FAA13C75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99" y="530011"/>
            <a:ext cx="11467126" cy="1501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06ED0F2-815B-4800-A55F-8F89596F7B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2987" y="2089221"/>
            <a:ext cx="4660278" cy="613396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38" name="Content Placeholder 3">
            <a:extLst>
              <a:ext uri="{FF2B5EF4-FFF2-40B4-BE49-F238E27FC236}">
                <a16:creationId xmlns:a16="http://schemas.microsoft.com/office/drawing/2014/main" xmlns="" id="{786F2C90-C097-4451-B38F-9B26DF43A08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37410" y="2131357"/>
            <a:ext cx="4660278" cy="613396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39" name="Content Placeholder 3">
            <a:extLst>
              <a:ext uri="{FF2B5EF4-FFF2-40B4-BE49-F238E27FC236}">
                <a16:creationId xmlns:a16="http://schemas.microsoft.com/office/drawing/2014/main" xmlns="" id="{F2F53D9C-CC9F-4F34-A4B3-87D605C791A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252987" y="2699974"/>
            <a:ext cx="4660278" cy="90739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40" name="Content Placeholder 3">
            <a:extLst>
              <a:ext uri="{FF2B5EF4-FFF2-40B4-BE49-F238E27FC236}">
                <a16:creationId xmlns:a16="http://schemas.microsoft.com/office/drawing/2014/main" xmlns="" id="{39D5436B-9CCF-4B02-8720-8188A14C695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937410" y="2817997"/>
            <a:ext cx="4660278" cy="90739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6780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7" grpId="0"/>
      <p:bldP spid="2" grpId="0"/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352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93D559C2-9591-4A91-A2CB-37B3F49EBE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4307" y="2594302"/>
            <a:ext cx="3533321" cy="3248603"/>
          </a:xfrm>
          <a:custGeom>
            <a:avLst/>
            <a:gdLst>
              <a:gd name="connsiteX0" fmla="*/ 1486245 w 7041032"/>
              <a:gd name="connsiteY0" fmla="*/ 3358986 h 6473660"/>
              <a:gd name="connsiteX1" fmla="*/ 2624082 w 7041032"/>
              <a:gd name="connsiteY1" fmla="*/ 5791322 h 6473660"/>
              <a:gd name="connsiteX2" fmla="*/ 0 w 7041032"/>
              <a:gd name="connsiteY2" fmla="*/ 5536551 h 6473660"/>
              <a:gd name="connsiteX3" fmla="*/ 1084732 w 7041032"/>
              <a:gd name="connsiteY3" fmla="*/ 130010 h 6473660"/>
              <a:gd name="connsiteX4" fmla="*/ 4649896 w 7041032"/>
              <a:gd name="connsiteY4" fmla="*/ 1076413 h 6473660"/>
              <a:gd name="connsiteX5" fmla="*/ 3877252 w 7041032"/>
              <a:gd name="connsiteY5" fmla="*/ 1876569 h 6473660"/>
              <a:gd name="connsiteX6" fmla="*/ 6740294 w 7041032"/>
              <a:gd name="connsiteY6" fmla="*/ 2602376 h 6473660"/>
              <a:gd name="connsiteX7" fmla="*/ 6441304 w 7041032"/>
              <a:gd name="connsiteY7" fmla="*/ 1551957 h 6473660"/>
              <a:gd name="connsiteX8" fmla="*/ 7041032 w 7041032"/>
              <a:gd name="connsiteY8" fmla="*/ 1711160 h 6473660"/>
              <a:gd name="connsiteX9" fmla="*/ 7041032 w 7041032"/>
              <a:gd name="connsiteY9" fmla="*/ 6473660 h 6473660"/>
              <a:gd name="connsiteX10" fmla="*/ 1084732 w 7041032"/>
              <a:gd name="connsiteY10" fmla="*/ 6473660 h 6473660"/>
              <a:gd name="connsiteX11" fmla="*/ 1084732 w 7041032"/>
              <a:gd name="connsiteY11" fmla="*/ 5784909 h 6473660"/>
              <a:gd name="connsiteX12" fmla="*/ 2875554 w 7041032"/>
              <a:gd name="connsiteY12" fmla="*/ 5958779 h 6473660"/>
              <a:gd name="connsiteX13" fmla="*/ 1515875 w 7041032"/>
              <a:gd name="connsiteY13" fmla="*/ 3052214 h 6473660"/>
              <a:gd name="connsiteX14" fmla="*/ 1084732 w 7041032"/>
              <a:gd name="connsiteY14" fmla="*/ 3683901 h 6473660"/>
              <a:gd name="connsiteX15" fmla="*/ 1084732 w 7041032"/>
              <a:gd name="connsiteY15" fmla="*/ 1711160 h 6473660"/>
              <a:gd name="connsiteX16" fmla="*/ 5852822 w 7041032"/>
              <a:gd name="connsiteY16" fmla="*/ 0 h 6473660"/>
              <a:gd name="connsiteX17" fmla="*/ 6542167 w 7041032"/>
              <a:gd name="connsiteY17" fmla="*/ 2421822 h 6473660"/>
              <a:gd name="connsiteX18" fmla="*/ 4109717 w 7041032"/>
              <a:gd name="connsiteY18" fmla="*/ 1805175 h 647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041032" h="6473660">
                <a:moveTo>
                  <a:pt x="1486245" y="3358986"/>
                </a:moveTo>
                <a:lnTo>
                  <a:pt x="2624082" y="5791322"/>
                </a:lnTo>
                <a:lnTo>
                  <a:pt x="0" y="5536551"/>
                </a:lnTo>
                <a:close/>
                <a:moveTo>
                  <a:pt x="1084732" y="130010"/>
                </a:moveTo>
                <a:lnTo>
                  <a:pt x="4649896" y="1076413"/>
                </a:lnTo>
                <a:lnTo>
                  <a:pt x="3877252" y="1876569"/>
                </a:lnTo>
                <a:lnTo>
                  <a:pt x="6740294" y="2602376"/>
                </a:lnTo>
                <a:lnTo>
                  <a:pt x="6441304" y="1551957"/>
                </a:lnTo>
                <a:lnTo>
                  <a:pt x="7041032" y="1711160"/>
                </a:lnTo>
                <a:lnTo>
                  <a:pt x="7041032" y="6473660"/>
                </a:lnTo>
                <a:lnTo>
                  <a:pt x="1084732" y="6473660"/>
                </a:lnTo>
                <a:lnTo>
                  <a:pt x="1084732" y="5784909"/>
                </a:lnTo>
                <a:lnTo>
                  <a:pt x="2875554" y="5958779"/>
                </a:lnTo>
                <a:lnTo>
                  <a:pt x="1515875" y="3052214"/>
                </a:lnTo>
                <a:lnTo>
                  <a:pt x="1084732" y="3683901"/>
                </a:lnTo>
                <a:lnTo>
                  <a:pt x="1084732" y="1711160"/>
                </a:lnTo>
                <a:close/>
                <a:moveTo>
                  <a:pt x="5852822" y="0"/>
                </a:moveTo>
                <a:lnTo>
                  <a:pt x="6542167" y="2421822"/>
                </a:lnTo>
                <a:lnTo>
                  <a:pt x="4109717" y="1805175"/>
                </a:lnTo>
                <a:close/>
              </a:path>
            </a:pathLst>
          </a:custGeom>
          <a:effectLst>
            <a:glow rad="1016000">
              <a:schemeClr val="bg1">
                <a:alpha val="35000"/>
              </a:schemeClr>
            </a:glo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28F29C6D-EB4D-4AE7-9ADD-D6B7898074C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31229" y="2594303"/>
            <a:ext cx="3533321" cy="3248603"/>
          </a:xfrm>
          <a:custGeom>
            <a:avLst/>
            <a:gdLst>
              <a:gd name="connsiteX0" fmla="*/ 1486245 w 7041032"/>
              <a:gd name="connsiteY0" fmla="*/ 3358986 h 6473660"/>
              <a:gd name="connsiteX1" fmla="*/ 2624082 w 7041032"/>
              <a:gd name="connsiteY1" fmla="*/ 5791322 h 6473660"/>
              <a:gd name="connsiteX2" fmla="*/ 0 w 7041032"/>
              <a:gd name="connsiteY2" fmla="*/ 5536551 h 6473660"/>
              <a:gd name="connsiteX3" fmla="*/ 1084732 w 7041032"/>
              <a:gd name="connsiteY3" fmla="*/ 130010 h 6473660"/>
              <a:gd name="connsiteX4" fmla="*/ 4649896 w 7041032"/>
              <a:gd name="connsiteY4" fmla="*/ 1076413 h 6473660"/>
              <a:gd name="connsiteX5" fmla="*/ 3877252 w 7041032"/>
              <a:gd name="connsiteY5" fmla="*/ 1876569 h 6473660"/>
              <a:gd name="connsiteX6" fmla="*/ 6740294 w 7041032"/>
              <a:gd name="connsiteY6" fmla="*/ 2602376 h 6473660"/>
              <a:gd name="connsiteX7" fmla="*/ 6441304 w 7041032"/>
              <a:gd name="connsiteY7" fmla="*/ 1551957 h 6473660"/>
              <a:gd name="connsiteX8" fmla="*/ 7041032 w 7041032"/>
              <a:gd name="connsiteY8" fmla="*/ 1711160 h 6473660"/>
              <a:gd name="connsiteX9" fmla="*/ 7041032 w 7041032"/>
              <a:gd name="connsiteY9" fmla="*/ 6473660 h 6473660"/>
              <a:gd name="connsiteX10" fmla="*/ 1084732 w 7041032"/>
              <a:gd name="connsiteY10" fmla="*/ 6473660 h 6473660"/>
              <a:gd name="connsiteX11" fmla="*/ 1084732 w 7041032"/>
              <a:gd name="connsiteY11" fmla="*/ 5784909 h 6473660"/>
              <a:gd name="connsiteX12" fmla="*/ 2875554 w 7041032"/>
              <a:gd name="connsiteY12" fmla="*/ 5958779 h 6473660"/>
              <a:gd name="connsiteX13" fmla="*/ 1515875 w 7041032"/>
              <a:gd name="connsiteY13" fmla="*/ 3052214 h 6473660"/>
              <a:gd name="connsiteX14" fmla="*/ 1084732 w 7041032"/>
              <a:gd name="connsiteY14" fmla="*/ 3683901 h 6473660"/>
              <a:gd name="connsiteX15" fmla="*/ 1084732 w 7041032"/>
              <a:gd name="connsiteY15" fmla="*/ 1711160 h 6473660"/>
              <a:gd name="connsiteX16" fmla="*/ 5852822 w 7041032"/>
              <a:gd name="connsiteY16" fmla="*/ 0 h 6473660"/>
              <a:gd name="connsiteX17" fmla="*/ 6542167 w 7041032"/>
              <a:gd name="connsiteY17" fmla="*/ 2421822 h 6473660"/>
              <a:gd name="connsiteX18" fmla="*/ 4109717 w 7041032"/>
              <a:gd name="connsiteY18" fmla="*/ 1805175 h 647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041032" h="6473660">
                <a:moveTo>
                  <a:pt x="1486245" y="3358986"/>
                </a:moveTo>
                <a:lnTo>
                  <a:pt x="2624082" y="5791322"/>
                </a:lnTo>
                <a:lnTo>
                  <a:pt x="0" y="5536551"/>
                </a:lnTo>
                <a:close/>
                <a:moveTo>
                  <a:pt x="1084732" y="130010"/>
                </a:moveTo>
                <a:lnTo>
                  <a:pt x="4649896" y="1076413"/>
                </a:lnTo>
                <a:lnTo>
                  <a:pt x="3877252" y="1876569"/>
                </a:lnTo>
                <a:lnTo>
                  <a:pt x="6740294" y="2602376"/>
                </a:lnTo>
                <a:lnTo>
                  <a:pt x="6441304" y="1551957"/>
                </a:lnTo>
                <a:lnTo>
                  <a:pt x="7041032" y="1711160"/>
                </a:lnTo>
                <a:lnTo>
                  <a:pt x="7041032" y="6473660"/>
                </a:lnTo>
                <a:lnTo>
                  <a:pt x="1084732" y="6473660"/>
                </a:lnTo>
                <a:lnTo>
                  <a:pt x="1084732" y="5784909"/>
                </a:lnTo>
                <a:lnTo>
                  <a:pt x="2875554" y="5958779"/>
                </a:lnTo>
                <a:lnTo>
                  <a:pt x="1515875" y="3052214"/>
                </a:lnTo>
                <a:lnTo>
                  <a:pt x="1084732" y="3683901"/>
                </a:lnTo>
                <a:lnTo>
                  <a:pt x="1084732" y="1711160"/>
                </a:lnTo>
                <a:close/>
                <a:moveTo>
                  <a:pt x="5852822" y="0"/>
                </a:moveTo>
                <a:lnTo>
                  <a:pt x="6542167" y="2421822"/>
                </a:lnTo>
                <a:lnTo>
                  <a:pt x="4109717" y="1805175"/>
                </a:lnTo>
                <a:close/>
              </a:path>
            </a:pathLst>
          </a:custGeom>
          <a:effectLst>
            <a:glow rad="1016000">
              <a:schemeClr val="bg1">
                <a:alpha val="35000"/>
              </a:schemeClr>
            </a:glow>
          </a:effectLst>
        </p:spPr>
        <p:txBody>
          <a:bodyPr wrap="square">
            <a:noAutofit/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64C62B24-B52E-4C6A-9DB8-AAE891CAEF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328605" y="2594302"/>
            <a:ext cx="3533321" cy="3248603"/>
          </a:xfrm>
          <a:custGeom>
            <a:avLst/>
            <a:gdLst>
              <a:gd name="connsiteX0" fmla="*/ 1486245 w 7041032"/>
              <a:gd name="connsiteY0" fmla="*/ 3358986 h 6473660"/>
              <a:gd name="connsiteX1" fmla="*/ 2624082 w 7041032"/>
              <a:gd name="connsiteY1" fmla="*/ 5791322 h 6473660"/>
              <a:gd name="connsiteX2" fmla="*/ 0 w 7041032"/>
              <a:gd name="connsiteY2" fmla="*/ 5536551 h 6473660"/>
              <a:gd name="connsiteX3" fmla="*/ 1084732 w 7041032"/>
              <a:gd name="connsiteY3" fmla="*/ 130010 h 6473660"/>
              <a:gd name="connsiteX4" fmla="*/ 4649896 w 7041032"/>
              <a:gd name="connsiteY4" fmla="*/ 1076413 h 6473660"/>
              <a:gd name="connsiteX5" fmla="*/ 3877252 w 7041032"/>
              <a:gd name="connsiteY5" fmla="*/ 1876569 h 6473660"/>
              <a:gd name="connsiteX6" fmla="*/ 6740294 w 7041032"/>
              <a:gd name="connsiteY6" fmla="*/ 2602376 h 6473660"/>
              <a:gd name="connsiteX7" fmla="*/ 6441304 w 7041032"/>
              <a:gd name="connsiteY7" fmla="*/ 1551957 h 6473660"/>
              <a:gd name="connsiteX8" fmla="*/ 7041032 w 7041032"/>
              <a:gd name="connsiteY8" fmla="*/ 1711160 h 6473660"/>
              <a:gd name="connsiteX9" fmla="*/ 7041032 w 7041032"/>
              <a:gd name="connsiteY9" fmla="*/ 6473660 h 6473660"/>
              <a:gd name="connsiteX10" fmla="*/ 1084732 w 7041032"/>
              <a:gd name="connsiteY10" fmla="*/ 6473660 h 6473660"/>
              <a:gd name="connsiteX11" fmla="*/ 1084732 w 7041032"/>
              <a:gd name="connsiteY11" fmla="*/ 5784909 h 6473660"/>
              <a:gd name="connsiteX12" fmla="*/ 2875554 w 7041032"/>
              <a:gd name="connsiteY12" fmla="*/ 5958779 h 6473660"/>
              <a:gd name="connsiteX13" fmla="*/ 1515875 w 7041032"/>
              <a:gd name="connsiteY13" fmla="*/ 3052214 h 6473660"/>
              <a:gd name="connsiteX14" fmla="*/ 1084732 w 7041032"/>
              <a:gd name="connsiteY14" fmla="*/ 3683901 h 6473660"/>
              <a:gd name="connsiteX15" fmla="*/ 1084732 w 7041032"/>
              <a:gd name="connsiteY15" fmla="*/ 1711160 h 6473660"/>
              <a:gd name="connsiteX16" fmla="*/ 5852822 w 7041032"/>
              <a:gd name="connsiteY16" fmla="*/ 0 h 6473660"/>
              <a:gd name="connsiteX17" fmla="*/ 6542167 w 7041032"/>
              <a:gd name="connsiteY17" fmla="*/ 2421822 h 6473660"/>
              <a:gd name="connsiteX18" fmla="*/ 4109717 w 7041032"/>
              <a:gd name="connsiteY18" fmla="*/ 1805175 h 647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041032" h="6473660">
                <a:moveTo>
                  <a:pt x="1486245" y="3358986"/>
                </a:moveTo>
                <a:lnTo>
                  <a:pt x="2624082" y="5791322"/>
                </a:lnTo>
                <a:lnTo>
                  <a:pt x="0" y="5536551"/>
                </a:lnTo>
                <a:close/>
                <a:moveTo>
                  <a:pt x="1084732" y="130010"/>
                </a:moveTo>
                <a:lnTo>
                  <a:pt x="4649896" y="1076413"/>
                </a:lnTo>
                <a:lnTo>
                  <a:pt x="3877252" y="1876569"/>
                </a:lnTo>
                <a:lnTo>
                  <a:pt x="6740294" y="2602376"/>
                </a:lnTo>
                <a:lnTo>
                  <a:pt x="6441304" y="1551957"/>
                </a:lnTo>
                <a:lnTo>
                  <a:pt x="7041032" y="1711160"/>
                </a:lnTo>
                <a:lnTo>
                  <a:pt x="7041032" y="6473660"/>
                </a:lnTo>
                <a:lnTo>
                  <a:pt x="1084732" y="6473660"/>
                </a:lnTo>
                <a:lnTo>
                  <a:pt x="1084732" y="5784909"/>
                </a:lnTo>
                <a:lnTo>
                  <a:pt x="2875554" y="5958779"/>
                </a:lnTo>
                <a:lnTo>
                  <a:pt x="1515875" y="3052214"/>
                </a:lnTo>
                <a:lnTo>
                  <a:pt x="1084732" y="3683901"/>
                </a:lnTo>
                <a:lnTo>
                  <a:pt x="1084732" y="1711160"/>
                </a:lnTo>
                <a:close/>
                <a:moveTo>
                  <a:pt x="5852822" y="0"/>
                </a:moveTo>
                <a:lnTo>
                  <a:pt x="6542167" y="2421822"/>
                </a:lnTo>
                <a:lnTo>
                  <a:pt x="4109717" y="1805175"/>
                </a:lnTo>
                <a:close/>
              </a:path>
            </a:pathLst>
          </a:custGeom>
          <a:effectLst>
            <a:glow rad="1016000">
              <a:schemeClr val="bg1">
                <a:alpha val="35000"/>
              </a:schemeClr>
            </a:glow>
          </a:effectLst>
        </p:spPr>
        <p:txBody>
          <a:bodyPr wrap="square">
            <a:noAutofit/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89EF7B77-CD75-4BDE-88E5-BAE952ED1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99" y="530011"/>
            <a:ext cx="11467126" cy="1501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B5C80401-728F-495D-AC36-98F8EE8B35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5564" y="6264723"/>
            <a:ext cx="3533321" cy="613396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xmlns="" id="{FE752960-7DC6-44EE-AC53-155E526740F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193392" y="6264723"/>
            <a:ext cx="3533321" cy="613396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xmlns="" id="{C3D24604-F3C0-4974-8286-3F76F2EE679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591220" y="6264723"/>
            <a:ext cx="3533321" cy="613396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62489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3FB93D95-1D5B-4BC7-8E4B-A419B2F344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95457" y="-4"/>
            <a:ext cx="8609913" cy="7772403"/>
          </a:xfrm>
          <a:custGeom>
            <a:avLst/>
            <a:gdLst>
              <a:gd name="connsiteX0" fmla="*/ 6175473 w 8609913"/>
              <a:gd name="connsiteY0" fmla="*/ 6878118 h 7772403"/>
              <a:gd name="connsiteX1" fmla="*/ 6177244 w 8609913"/>
              <a:gd name="connsiteY1" fmla="*/ 6883401 h 7772403"/>
              <a:gd name="connsiteX2" fmla="*/ 6177270 w 8609913"/>
              <a:gd name="connsiteY2" fmla="*/ 6884075 h 7772403"/>
              <a:gd name="connsiteX3" fmla="*/ 726940 w 8609913"/>
              <a:gd name="connsiteY3" fmla="*/ 1720582 h 7772403"/>
              <a:gd name="connsiteX4" fmla="*/ 744741 w 8609913"/>
              <a:gd name="connsiteY4" fmla="*/ 1748190 h 7772403"/>
              <a:gd name="connsiteX5" fmla="*/ 752853 w 8609913"/>
              <a:gd name="connsiteY5" fmla="*/ 1760768 h 7772403"/>
              <a:gd name="connsiteX6" fmla="*/ 767315 w 8609913"/>
              <a:gd name="connsiteY6" fmla="*/ 1786442 h 7772403"/>
              <a:gd name="connsiteX7" fmla="*/ 752853 w 8609913"/>
              <a:gd name="connsiteY7" fmla="*/ 1760766 h 7772403"/>
              <a:gd name="connsiteX8" fmla="*/ 744741 w 8609913"/>
              <a:gd name="connsiteY8" fmla="*/ 1748190 h 7772403"/>
              <a:gd name="connsiteX9" fmla="*/ 726940 w 8609913"/>
              <a:gd name="connsiteY9" fmla="*/ 1720582 h 7772403"/>
              <a:gd name="connsiteX10" fmla="*/ 413415 w 8609913"/>
              <a:gd name="connsiteY10" fmla="*/ 1407067 h 7772403"/>
              <a:gd name="connsiteX11" fmla="*/ 444597 w 8609913"/>
              <a:gd name="connsiteY11" fmla="*/ 1483786 h 7772403"/>
              <a:gd name="connsiteX12" fmla="*/ 444598 w 8609913"/>
              <a:gd name="connsiteY12" fmla="*/ 1483787 h 7772403"/>
              <a:gd name="connsiteX13" fmla="*/ 8609913 w 8609913"/>
              <a:gd name="connsiteY13" fmla="*/ 0 h 7772403"/>
              <a:gd name="connsiteX14" fmla="*/ 8609913 w 8609913"/>
              <a:gd name="connsiteY14" fmla="*/ 7772403 h 7772403"/>
              <a:gd name="connsiteX15" fmla="*/ 7265515 w 8609913"/>
              <a:gd name="connsiteY15" fmla="*/ 7772403 h 7772403"/>
              <a:gd name="connsiteX16" fmla="*/ 7281401 w 8609913"/>
              <a:gd name="connsiteY16" fmla="*/ 7668312 h 7772403"/>
              <a:gd name="connsiteX17" fmla="*/ 7287016 w 8609913"/>
              <a:gd name="connsiteY17" fmla="*/ 7557123 h 7772403"/>
              <a:gd name="connsiteX18" fmla="*/ 6199535 w 8609913"/>
              <a:gd name="connsiteY18" fmla="*/ 6469642 h 7772403"/>
              <a:gd name="connsiteX19" fmla="*/ 6088346 w 8609913"/>
              <a:gd name="connsiteY19" fmla="*/ 6475257 h 7772403"/>
              <a:gd name="connsiteX20" fmla="*/ 6031812 w 8609913"/>
              <a:gd name="connsiteY20" fmla="*/ 6483885 h 7772403"/>
              <a:gd name="connsiteX21" fmla="*/ 6037753 w 8609913"/>
              <a:gd name="connsiteY21" fmla="*/ 6476685 h 7772403"/>
              <a:gd name="connsiteX22" fmla="*/ 6199535 w 8609913"/>
              <a:gd name="connsiteY22" fmla="*/ 5947047 h 7772403"/>
              <a:gd name="connsiteX23" fmla="*/ 5252246 w 8609913"/>
              <a:gd name="connsiteY23" fmla="*/ 4999758 h 7772403"/>
              <a:gd name="connsiteX24" fmla="*/ 4304957 w 8609913"/>
              <a:gd name="connsiteY24" fmla="*/ 5947047 h 7772403"/>
              <a:gd name="connsiteX25" fmla="*/ 4582412 w 8609913"/>
              <a:gd name="connsiteY25" fmla="*/ 6616881 h 7772403"/>
              <a:gd name="connsiteX26" fmla="*/ 4634338 w 8609913"/>
              <a:gd name="connsiteY26" fmla="*/ 6659724 h 7772403"/>
              <a:gd name="connsiteX27" fmla="*/ 4571699 w 8609913"/>
              <a:gd name="connsiteY27" fmla="*/ 6774417 h 7772403"/>
              <a:gd name="connsiteX28" fmla="*/ 3497071 w 8609913"/>
              <a:gd name="connsiteY28" fmla="*/ 7383167 h 7772403"/>
              <a:gd name="connsiteX29" fmla="*/ 2179326 w 8609913"/>
              <a:gd name="connsiteY29" fmla="*/ 5937591 h 7772403"/>
              <a:gd name="connsiteX30" fmla="*/ 2338372 w 8609913"/>
              <a:gd name="connsiteY30" fmla="*/ 5248544 h 7772403"/>
              <a:gd name="connsiteX31" fmla="*/ 2359304 w 8609913"/>
              <a:gd name="connsiteY31" fmla="*/ 5210744 h 7772403"/>
              <a:gd name="connsiteX32" fmla="*/ 2381305 w 8609913"/>
              <a:gd name="connsiteY32" fmla="*/ 5152581 h 7772403"/>
              <a:gd name="connsiteX33" fmla="*/ 2601728 w 8609913"/>
              <a:gd name="connsiteY33" fmla="*/ 4858882 h 7772403"/>
              <a:gd name="connsiteX34" fmla="*/ 2646325 w 8609913"/>
              <a:gd name="connsiteY34" fmla="*/ 4834615 h 7772403"/>
              <a:gd name="connsiteX35" fmla="*/ 2658863 w 8609913"/>
              <a:gd name="connsiteY35" fmla="*/ 4822114 h 7772403"/>
              <a:gd name="connsiteX36" fmla="*/ 2760309 w 8609913"/>
              <a:gd name="connsiteY36" fmla="*/ 4738897 h 7772403"/>
              <a:gd name="connsiteX37" fmla="*/ 2811420 w 8609913"/>
              <a:gd name="connsiteY37" fmla="*/ 4704833 h 7772403"/>
              <a:gd name="connsiteX38" fmla="*/ 2814297 w 8609913"/>
              <a:gd name="connsiteY38" fmla="*/ 4700220 h 7772403"/>
              <a:gd name="connsiteX39" fmla="*/ 2840490 w 8609913"/>
              <a:gd name="connsiteY39" fmla="*/ 4585066 h 7772403"/>
              <a:gd name="connsiteX40" fmla="*/ 2574877 w 8609913"/>
              <a:gd name="connsiteY40" fmla="*/ 4319454 h 7772403"/>
              <a:gd name="connsiteX41" fmla="*/ 2309265 w 8609913"/>
              <a:gd name="connsiteY41" fmla="*/ 4585066 h 7772403"/>
              <a:gd name="connsiteX42" fmla="*/ 2354627 w 8609913"/>
              <a:gd name="connsiteY42" fmla="*/ 4733572 h 7772403"/>
              <a:gd name="connsiteX43" fmla="*/ 2379023 w 8609913"/>
              <a:gd name="connsiteY43" fmla="*/ 4763139 h 7772403"/>
              <a:gd name="connsiteX44" fmla="*/ 2385240 w 8609913"/>
              <a:gd name="connsiteY44" fmla="*/ 4791507 h 7772403"/>
              <a:gd name="connsiteX45" fmla="*/ 2278038 w 8609913"/>
              <a:gd name="connsiteY45" fmla="*/ 5068682 h 7772403"/>
              <a:gd name="connsiteX46" fmla="*/ 1785563 w 8609913"/>
              <a:gd name="connsiteY46" fmla="*/ 5056705 h 7772403"/>
              <a:gd name="connsiteX47" fmla="*/ 1797540 w 8609913"/>
              <a:gd name="connsiteY47" fmla="*/ 4564230 h 7772403"/>
              <a:gd name="connsiteX48" fmla="*/ 2049766 w 8609913"/>
              <a:gd name="connsiteY48" fmla="*/ 4323982 h 7772403"/>
              <a:gd name="connsiteX49" fmla="*/ 2053142 w 8609913"/>
              <a:gd name="connsiteY49" fmla="*/ 4327525 h 7772403"/>
              <a:gd name="connsiteX50" fmla="*/ 2063012 w 8609913"/>
              <a:gd name="connsiteY50" fmla="*/ 4316942 h 7772403"/>
              <a:gd name="connsiteX51" fmla="*/ 2214263 w 8609913"/>
              <a:gd name="connsiteY51" fmla="*/ 3553108 h 7772403"/>
              <a:gd name="connsiteX52" fmla="*/ 1321611 w 8609913"/>
              <a:gd name="connsiteY52" fmla="*/ 3773438 h 7772403"/>
              <a:gd name="connsiteX53" fmla="*/ 982485 w 8609913"/>
              <a:gd name="connsiteY53" fmla="*/ 4376074 h 7772403"/>
              <a:gd name="connsiteX54" fmla="*/ 982859 w 8609913"/>
              <a:gd name="connsiteY54" fmla="*/ 4464222 h 7772403"/>
              <a:gd name="connsiteX55" fmla="*/ 972552 w 8609913"/>
              <a:gd name="connsiteY55" fmla="*/ 4464020 h 7772403"/>
              <a:gd name="connsiteX56" fmla="*/ 207891 w 8609913"/>
              <a:gd name="connsiteY56" fmla="*/ 3775987 h 7772403"/>
              <a:gd name="connsiteX57" fmla="*/ 79090 w 8609913"/>
              <a:gd name="connsiteY57" fmla="*/ 2712254 h 7772403"/>
              <a:gd name="connsiteX58" fmla="*/ 135240 w 8609913"/>
              <a:gd name="connsiteY58" fmla="*/ 2647910 h 7772403"/>
              <a:gd name="connsiteX59" fmla="*/ 153680 w 8609913"/>
              <a:gd name="connsiteY59" fmla="*/ 2620886 h 7772403"/>
              <a:gd name="connsiteX60" fmla="*/ 190050 w 8609913"/>
              <a:gd name="connsiteY60" fmla="*/ 2581847 h 7772403"/>
              <a:gd name="connsiteX61" fmla="*/ 197549 w 8609913"/>
              <a:gd name="connsiteY61" fmla="*/ 2566283 h 7772403"/>
              <a:gd name="connsiteX62" fmla="*/ 213745 w 8609913"/>
              <a:gd name="connsiteY62" fmla="*/ 2556412 h 7772403"/>
              <a:gd name="connsiteX63" fmla="*/ 235096 w 8609913"/>
              <a:gd name="connsiteY63" fmla="*/ 2533495 h 7772403"/>
              <a:gd name="connsiteX64" fmla="*/ 753064 w 8609913"/>
              <a:gd name="connsiteY64" fmla="*/ 2281232 h 7772403"/>
              <a:gd name="connsiteX65" fmla="*/ 1235314 w 8609913"/>
              <a:gd name="connsiteY65" fmla="*/ 2479746 h 7772403"/>
              <a:gd name="connsiteX66" fmla="*/ 1265721 w 8609913"/>
              <a:gd name="connsiteY66" fmla="*/ 2512670 h 7772403"/>
              <a:gd name="connsiteX67" fmla="*/ 1333203 w 8609913"/>
              <a:gd name="connsiteY67" fmla="*/ 2533617 h 7772403"/>
              <a:gd name="connsiteX68" fmla="*/ 1425345 w 8609913"/>
              <a:gd name="connsiteY68" fmla="*/ 2542906 h 7772403"/>
              <a:gd name="connsiteX69" fmla="*/ 1882545 w 8609913"/>
              <a:gd name="connsiteY69" fmla="*/ 2085706 h 7772403"/>
              <a:gd name="connsiteX70" fmla="*/ 1425346 w 8609913"/>
              <a:gd name="connsiteY70" fmla="*/ 1628507 h 7772403"/>
              <a:gd name="connsiteX71" fmla="*/ 968145 w 8609913"/>
              <a:gd name="connsiteY71" fmla="*/ 2085706 h 7772403"/>
              <a:gd name="connsiteX72" fmla="*/ 968969 w 8609913"/>
              <a:gd name="connsiteY72" fmla="*/ 2093868 h 7772403"/>
              <a:gd name="connsiteX73" fmla="*/ 935295 w 8609913"/>
              <a:gd name="connsiteY73" fmla="*/ 2104393 h 7772403"/>
              <a:gd name="connsiteX74" fmla="*/ 824434 w 8609913"/>
              <a:gd name="connsiteY74" fmla="*/ 2123909 h 7772403"/>
              <a:gd name="connsiteX75" fmla="*/ 143164 w 8609913"/>
              <a:gd name="connsiteY75" fmla="*/ 1739663 h 7772403"/>
              <a:gd name="connsiteX76" fmla="*/ 273031 w 8609913"/>
              <a:gd name="connsiteY76" fmla="*/ 1415913 h 7772403"/>
              <a:gd name="connsiteX77" fmla="*/ 366355 w 8609913"/>
              <a:gd name="connsiteY77" fmla="*/ 1342194 h 7772403"/>
              <a:gd name="connsiteX78" fmla="*/ 366355 w 8609913"/>
              <a:gd name="connsiteY78" fmla="*/ 1342194 h 7772403"/>
              <a:gd name="connsiteX79" fmla="*/ 362676 w 8609913"/>
              <a:gd name="connsiteY79" fmla="*/ 1328060 h 7772403"/>
              <a:gd name="connsiteX80" fmla="*/ 366355 w 8609913"/>
              <a:gd name="connsiteY80" fmla="*/ 1342193 h 7772403"/>
              <a:gd name="connsiteX81" fmla="*/ 379335 w 8609913"/>
              <a:gd name="connsiteY81" fmla="*/ 1331941 h 7772403"/>
              <a:gd name="connsiteX82" fmla="*/ 386735 w 8609913"/>
              <a:gd name="connsiteY82" fmla="*/ 1328056 h 7772403"/>
              <a:gd name="connsiteX83" fmla="*/ 386735 w 8609913"/>
              <a:gd name="connsiteY83" fmla="*/ 1328057 h 7772403"/>
              <a:gd name="connsiteX84" fmla="*/ 391604 w 8609913"/>
              <a:gd name="connsiteY84" fmla="*/ 1346765 h 7772403"/>
              <a:gd name="connsiteX85" fmla="*/ 410211 w 8609913"/>
              <a:gd name="connsiteY85" fmla="*/ 1398278 h 7772403"/>
              <a:gd name="connsiteX86" fmla="*/ 413158 w 8609913"/>
              <a:gd name="connsiteY86" fmla="*/ 1406440 h 7772403"/>
              <a:gd name="connsiteX87" fmla="*/ 413159 w 8609913"/>
              <a:gd name="connsiteY87" fmla="*/ 1406441 h 7772403"/>
              <a:gd name="connsiteX88" fmla="*/ 410211 w 8609913"/>
              <a:gd name="connsiteY88" fmla="*/ 1398278 h 7772403"/>
              <a:gd name="connsiteX89" fmla="*/ 391604 w 8609913"/>
              <a:gd name="connsiteY89" fmla="*/ 1346764 h 7772403"/>
              <a:gd name="connsiteX90" fmla="*/ 386735 w 8609913"/>
              <a:gd name="connsiteY90" fmla="*/ 1328057 h 7772403"/>
              <a:gd name="connsiteX91" fmla="*/ 481817 w 8609913"/>
              <a:gd name="connsiteY91" fmla="*/ 1278129 h 7772403"/>
              <a:gd name="connsiteX92" fmla="*/ 597266 w 8609913"/>
              <a:gd name="connsiteY92" fmla="*/ 1238484 h 7772403"/>
              <a:gd name="connsiteX93" fmla="*/ 719975 w 8609913"/>
              <a:gd name="connsiteY93" fmla="*/ 1215741 h 7772403"/>
              <a:gd name="connsiteX94" fmla="*/ 709676 w 8609913"/>
              <a:gd name="connsiteY94" fmla="*/ 1214722 h 7772403"/>
              <a:gd name="connsiteX95" fmla="*/ 827436 w 8609913"/>
              <a:gd name="connsiteY95" fmla="*/ 1210211 h 7772403"/>
              <a:gd name="connsiteX96" fmla="*/ 858802 w 8609913"/>
              <a:gd name="connsiteY96" fmla="*/ 1213651 h 7772403"/>
              <a:gd name="connsiteX97" fmla="*/ 754200 w 8609913"/>
              <a:gd name="connsiteY97" fmla="*/ 1216742 h 7772403"/>
              <a:gd name="connsiteX98" fmla="*/ 759697 w 8609913"/>
              <a:gd name="connsiteY98" fmla="*/ 1217286 h 7772403"/>
              <a:gd name="connsiteX99" fmla="*/ 882862 w 8609913"/>
              <a:gd name="connsiteY99" fmla="*/ 1213646 h 7772403"/>
              <a:gd name="connsiteX100" fmla="*/ 882863 w 8609913"/>
              <a:gd name="connsiteY100" fmla="*/ 1213647 h 7772403"/>
              <a:gd name="connsiteX101" fmla="*/ 892848 w 8609913"/>
              <a:gd name="connsiteY101" fmla="*/ 1213352 h 7772403"/>
              <a:gd name="connsiteX102" fmla="*/ 1028719 w 8609913"/>
              <a:gd name="connsiteY102" fmla="*/ 1191826 h 7772403"/>
              <a:gd name="connsiteX103" fmla="*/ 1742976 w 8609913"/>
              <a:gd name="connsiteY103" fmla="*/ 256755 h 7772403"/>
              <a:gd name="connsiteX104" fmla="*/ 1654242 w 8609913"/>
              <a:gd name="connsiteY104" fmla="*/ 46195 h 7772403"/>
              <a:gd name="connsiteX105" fmla="*/ 1620427 w 8609913"/>
              <a:gd name="connsiteY105" fmla="*/ 2 h 777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8609913" h="7772403">
                <a:moveTo>
                  <a:pt x="6175473" y="6878118"/>
                </a:moveTo>
                <a:lnTo>
                  <a:pt x="6177244" y="6883401"/>
                </a:lnTo>
                <a:cubicBezTo>
                  <a:pt x="6182651" y="6899780"/>
                  <a:pt x="6181074" y="6895864"/>
                  <a:pt x="6177270" y="6884075"/>
                </a:cubicBezTo>
                <a:close/>
                <a:moveTo>
                  <a:pt x="726940" y="1720582"/>
                </a:moveTo>
                <a:lnTo>
                  <a:pt x="744741" y="1748190"/>
                </a:lnTo>
                <a:lnTo>
                  <a:pt x="752853" y="1760768"/>
                </a:lnTo>
                <a:cubicBezTo>
                  <a:pt x="759089" y="1771358"/>
                  <a:pt x="763414" y="1779532"/>
                  <a:pt x="767315" y="1786442"/>
                </a:cubicBezTo>
                <a:cubicBezTo>
                  <a:pt x="763413" y="1779531"/>
                  <a:pt x="759089" y="1771358"/>
                  <a:pt x="752853" y="1760766"/>
                </a:cubicBezTo>
                <a:lnTo>
                  <a:pt x="744741" y="1748190"/>
                </a:lnTo>
                <a:lnTo>
                  <a:pt x="726940" y="1720582"/>
                </a:lnTo>
                <a:close/>
                <a:moveTo>
                  <a:pt x="413415" y="1407067"/>
                </a:moveTo>
                <a:lnTo>
                  <a:pt x="444597" y="1483786"/>
                </a:lnTo>
                <a:lnTo>
                  <a:pt x="444598" y="1483787"/>
                </a:lnTo>
                <a:close/>
                <a:moveTo>
                  <a:pt x="8609913" y="0"/>
                </a:moveTo>
                <a:lnTo>
                  <a:pt x="8609913" y="7772403"/>
                </a:lnTo>
                <a:lnTo>
                  <a:pt x="7265515" y="7772403"/>
                </a:lnTo>
                <a:lnTo>
                  <a:pt x="7281401" y="7668312"/>
                </a:lnTo>
                <a:cubicBezTo>
                  <a:pt x="7285114" y="7631754"/>
                  <a:pt x="7287016" y="7594661"/>
                  <a:pt x="7287016" y="7557123"/>
                </a:cubicBezTo>
                <a:cubicBezTo>
                  <a:pt x="7287016" y="6956524"/>
                  <a:pt x="6800134" y="6469642"/>
                  <a:pt x="6199535" y="6469642"/>
                </a:cubicBezTo>
                <a:cubicBezTo>
                  <a:pt x="6161998" y="6469642"/>
                  <a:pt x="6124904" y="6471544"/>
                  <a:pt x="6088346" y="6475257"/>
                </a:cubicBezTo>
                <a:lnTo>
                  <a:pt x="6031812" y="6483885"/>
                </a:lnTo>
                <a:lnTo>
                  <a:pt x="6037753" y="6476685"/>
                </a:lnTo>
                <a:cubicBezTo>
                  <a:pt x="6139894" y="6325497"/>
                  <a:pt x="6199535" y="6143237"/>
                  <a:pt x="6199535" y="5947047"/>
                </a:cubicBezTo>
                <a:cubicBezTo>
                  <a:pt x="6199535" y="5423874"/>
                  <a:pt x="5775419" y="4999758"/>
                  <a:pt x="5252246" y="4999758"/>
                </a:cubicBezTo>
                <a:cubicBezTo>
                  <a:pt x="4729073" y="4999758"/>
                  <a:pt x="4304957" y="5423874"/>
                  <a:pt x="4304957" y="5947047"/>
                </a:cubicBezTo>
                <a:cubicBezTo>
                  <a:pt x="4304957" y="6208634"/>
                  <a:pt x="4410986" y="6445456"/>
                  <a:pt x="4582412" y="6616881"/>
                </a:cubicBezTo>
                <a:lnTo>
                  <a:pt x="4634338" y="6659724"/>
                </a:lnTo>
                <a:lnTo>
                  <a:pt x="4571699" y="6774417"/>
                </a:lnTo>
                <a:cubicBezTo>
                  <a:pt x="4332872" y="7142835"/>
                  <a:pt x="3940556" y="7383167"/>
                  <a:pt x="3497071" y="7383167"/>
                </a:cubicBezTo>
                <a:cubicBezTo>
                  <a:pt x="2769301" y="7383167"/>
                  <a:pt x="2179326" y="6735961"/>
                  <a:pt x="2179326" y="5937591"/>
                </a:cubicBezTo>
                <a:cubicBezTo>
                  <a:pt x="2179326" y="5688101"/>
                  <a:pt x="2236941" y="5453372"/>
                  <a:pt x="2338372" y="5248544"/>
                </a:cubicBezTo>
                <a:lnTo>
                  <a:pt x="2359304" y="5210744"/>
                </a:lnTo>
                <a:lnTo>
                  <a:pt x="2381305" y="5152581"/>
                </a:lnTo>
                <a:cubicBezTo>
                  <a:pt x="2439539" y="5023308"/>
                  <a:pt x="2515213" y="4921379"/>
                  <a:pt x="2601728" y="4858882"/>
                </a:cubicBezTo>
                <a:lnTo>
                  <a:pt x="2646325" y="4834615"/>
                </a:lnTo>
                <a:lnTo>
                  <a:pt x="2658863" y="4822114"/>
                </a:lnTo>
                <a:cubicBezTo>
                  <a:pt x="2691404" y="4792654"/>
                  <a:pt x="2725257" y="4764875"/>
                  <a:pt x="2760309" y="4738897"/>
                </a:cubicBezTo>
                <a:lnTo>
                  <a:pt x="2811420" y="4704833"/>
                </a:lnTo>
                <a:lnTo>
                  <a:pt x="2814297" y="4700220"/>
                </a:lnTo>
                <a:cubicBezTo>
                  <a:pt x="2831084" y="4665384"/>
                  <a:pt x="2840490" y="4626324"/>
                  <a:pt x="2840490" y="4585066"/>
                </a:cubicBezTo>
                <a:cubicBezTo>
                  <a:pt x="2840490" y="4438373"/>
                  <a:pt x="2721570" y="4319454"/>
                  <a:pt x="2574877" y="4319454"/>
                </a:cubicBezTo>
                <a:cubicBezTo>
                  <a:pt x="2428184" y="4319454"/>
                  <a:pt x="2309265" y="4438373"/>
                  <a:pt x="2309265" y="4585066"/>
                </a:cubicBezTo>
                <a:cubicBezTo>
                  <a:pt x="2309265" y="4640076"/>
                  <a:pt x="2325988" y="4691180"/>
                  <a:pt x="2354627" y="4733572"/>
                </a:cubicBezTo>
                <a:lnTo>
                  <a:pt x="2379023" y="4763139"/>
                </a:lnTo>
                <a:lnTo>
                  <a:pt x="2385240" y="4791507"/>
                </a:lnTo>
                <a:cubicBezTo>
                  <a:pt x="2392372" y="4891629"/>
                  <a:pt x="2356395" y="4994047"/>
                  <a:pt x="2278038" y="5068682"/>
                </a:cubicBezTo>
                <a:cubicBezTo>
                  <a:pt x="2138737" y="5201367"/>
                  <a:pt x="1918249" y="5196005"/>
                  <a:pt x="1785563" y="5056705"/>
                </a:cubicBezTo>
                <a:cubicBezTo>
                  <a:pt x="1652877" y="4917404"/>
                  <a:pt x="1658241" y="4696916"/>
                  <a:pt x="1797540" y="4564230"/>
                </a:cubicBezTo>
                <a:lnTo>
                  <a:pt x="2049766" y="4323982"/>
                </a:lnTo>
                <a:lnTo>
                  <a:pt x="2053142" y="4327525"/>
                </a:lnTo>
                <a:lnTo>
                  <a:pt x="2063012" y="4316942"/>
                </a:lnTo>
                <a:cubicBezTo>
                  <a:pt x="2296440" y="4035049"/>
                  <a:pt x="2366862" y="3712884"/>
                  <a:pt x="2214263" y="3553108"/>
                </a:cubicBezTo>
                <a:cubicBezTo>
                  <a:pt x="2039863" y="3370506"/>
                  <a:pt x="1640209" y="3469150"/>
                  <a:pt x="1321611" y="3773438"/>
                </a:cubicBezTo>
                <a:cubicBezTo>
                  <a:pt x="1122488" y="3963618"/>
                  <a:pt x="1002155" y="4189115"/>
                  <a:pt x="982485" y="4376074"/>
                </a:cubicBezTo>
                <a:lnTo>
                  <a:pt x="982859" y="4464222"/>
                </a:lnTo>
                <a:lnTo>
                  <a:pt x="972552" y="4464020"/>
                </a:lnTo>
                <a:cubicBezTo>
                  <a:pt x="721578" y="4426379"/>
                  <a:pt x="416605" y="4163343"/>
                  <a:pt x="207891" y="3775987"/>
                </a:cubicBezTo>
                <a:cubicBezTo>
                  <a:pt x="-15734" y="3360963"/>
                  <a:pt x="-59399" y="2932146"/>
                  <a:pt x="79090" y="2712254"/>
                </a:cubicBezTo>
                <a:lnTo>
                  <a:pt x="135240" y="2647910"/>
                </a:lnTo>
                <a:lnTo>
                  <a:pt x="153680" y="2620886"/>
                </a:lnTo>
                <a:lnTo>
                  <a:pt x="190050" y="2581847"/>
                </a:lnTo>
                <a:lnTo>
                  <a:pt x="197549" y="2566283"/>
                </a:lnTo>
                <a:lnTo>
                  <a:pt x="213745" y="2556412"/>
                </a:lnTo>
                <a:lnTo>
                  <a:pt x="235096" y="2533495"/>
                </a:lnTo>
                <a:cubicBezTo>
                  <a:pt x="388349" y="2393850"/>
                  <a:pt x="618013" y="2288491"/>
                  <a:pt x="753064" y="2281232"/>
                </a:cubicBezTo>
                <a:cubicBezTo>
                  <a:pt x="888113" y="2273975"/>
                  <a:pt x="1097367" y="2355750"/>
                  <a:pt x="1235314" y="2479746"/>
                </a:cubicBezTo>
                <a:lnTo>
                  <a:pt x="1265721" y="2512670"/>
                </a:lnTo>
                <a:lnTo>
                  <a:pt x="1333203" y="2533617"/>
                </a:lnTo>
                <a:cubicBezTo>
                  <a:pt x="1362966" y="2539708"/>
                  <a:pt x="1393782" y="2542906"/>
                  <a:pt x="1425345" y="2542906"/>
                </a:cubicBezTo>
                <a:cubicBezTo>
                  <a:pt x="1677850" y="2542906"/>
                  <a:pt x="1882545" y="2338211"/>
                  <a:pt x="1882545" y="2085706"/>
                </a:cubicBezTo>
                <a:cubicBezTo>
                  <a:pt x="1882545" y="1833202"/>
                  <a:pt x="1677850" y="1628506"/>
                  <a:pt x="1425346" y="1628507"/>
                </a:cubicBezTo>
                <a:cubicBezTo>
                  <a:pt x="1172839" y="1628506"/>
                  <a:pt x="968145" y="1833201"/>
                  <a:pt x="968145" y="2085706"/>
                </a:cubicBezTo>
                <a:lnTo>
                  <a:pt x="968969" y="2093868"/>
                </a:lnTo>
                <a:lnTo>
                  <a:pt x="935295" y="2104393"/>
                </a:lnTo>
                <a:cubicBezTo>
                  <a:pt x="899577" y="2113088"/>
                  <a:pt x="862534" y="2119671"/>
                  <a:pt x="824434" y="2123909"/>
                </a:cubicBezTo>
                <a:cubicBezTo>
                  <a:pt x="476089" y="2162653"/>
                  <a:pt x="171074" y="1990621"/>
                  <a:pt x="143164" y="1739663"/>
                </a:cubicBezTo>
                <a:cubicBezTo>
                  <a:pt x="130080" y="1622027"/>
                  <a:pt x="180203" y="1507931"/>
                  <a:pt x="273031" y="1415913"/>
                </a:cubicBezTo>
                <a:lnTo>
                  <a:pt x="366355" y="1342194"/>
                </a:lnTo>
                <a:lnTo>
                  <a:pt x="366355" y="1342194"/>
                </a:lnTo>
                <a:lnTo>
                  <a:pt x="362676" y="1328060"/>
                </a:lnTo>
                <a:lnTo>
                  <a:pt x="366355" y="1342193"/>
                </a:lnTo>
                <a:lnTo>
                  <a:pt x="379335" y="1331941"/>
                </a:lnTo>
                <a:lnTo>
                  <a:pt x="386735" y="1328056"/>
                </a:lnTo>
                <a:lnTo>
                  <a:pt x="386735" y="1328057"/>
                </a:lnTo>
                <a:lnTo>
                  <a:pt x="391604" y="1346765"/>
                </a:lnTo>
                <a:lnTo>
                  <a:pt x="410211" y="1398278"/>
                </a:lnTo>
                <a:lnTo>
                  <a:pt x="413158" y="1406440"/>
                </a:lnTo>
                <a:lnTo>
                  <a:pt x="413159" y="1406441"/>
                </a:lnTo>
                <a:lnTo>
                  <a:pt x="410211" y="1398278"/>
                </a:lnTo>
                <a:lnTo>
                  <a:pt x="391604" y="1346764"/>
                </a:lnTo>
                <a:lnTo>
                  <a:pt x="386735" y="1328057"/>
                </a:lnTo>
                <a:lnTo>
                  <a:pt x="481817" y="1278129"/>
                </a:lnTo>
                <a:cubicBezTo>
                  <a:pt x="518268" y="1262436"/>
                  <a:pt x="556880" y="1249104"/>
                  <a:pt x="597266" y="1238484"/>
                </a:cubicBezTo>
                <a:lnTo>
                  <a:pt x="719975" y="1215741"/>
                </a:lnTo>
                <a:lnTo>
                  <a:pt x="709676" y="1214722"/>
                </a:lnTo>
                <a:lnTo>
                  <a:pt x="827436" y="1210211"/>
                </a:lnTo>
                <a:lnTo>
                  <a:pt x="858802" y="1213651"/>
                </a:lnTo>
                <a:lnTo>
                  <a:pt x="754200" y="1216742"/>
                </a:lnTo>
                <a:lnTo>
                  <a:pt x="759697" y="1217286"/>
                </a:lnTo>
                <a:lnTo>
                  <a:pt x="882862" y="1213646"/>
                </a:lnTo>
                <a:lnTo>
                  <a:pt x="882863" y="1213647"/>
                </a:lnTo>
                <a:lnTo>
                  <a:pt x="892848" y="1213352"/>
                </a:lnTo>
                <a:cubicBezTo>
                  <a:pt x="937783" y="1209157"/>
                  <a:pt x="983171" y="1202034"/>
                  <a:pt x="1028719" y="1191826"/>
                </a:cubicBezTo>
                <a:cubicBezTo>
                  <a:pt x="1514543" y="1082924"/>
                  <a:pt x="1834326" y="664279"/>
                  <a:pt x="1742976" y="256755"/>
                </a:cubicBezTo>
                <a:cubicBezTo>
                  <a:pt x="1725848" y="180343"/>
                  <a:pt x="1695480" y="109750"/>
                  <a:pt x="1654242" y="46195"/>
                </a:cubicBezTo>
                <a:lnTo>
                  <a:pt x="1620427" y="2"/>
                </a:lnTo>
                <a:close/>
              </a:path>
            </a:pathLst>
          </a:custGeom>
          <a:effectLst>
            <a:glow rad="381000">
              <a:schemeClr val="bg1">
                <a:alpha val="50000"/>
              </a:schemeClr>
            </a:glo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9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4A19FD60-B8A0-4F23-AD13-BA8248F161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3784" y="-1"/>
            <a:ext cx="12877228" cy="5967664"/>
          </a:xfrm>
          <a:custGeom>
            <a:avLst/>
            <a:gdLst>
              <a:gd name="connsiteX0" fmla="*/ 545577 w 12877228"/>
              <a:gd name="connsiteY0" fmla="*/ 0 h 5967664"/>
              <a:gd name="connsiteX1" fmla="*/ 12011682 w 12877228"/>
              <a:gd name="connsiteY1" fmla="*/ 0 h 5967664"/>
              <a:gd name="connsiteX2" fmla="*/ 12077371 w 12877228"/>
              <a:gd name="connsiteY2" fmla="*/ 65142 h 5967664"/>
              <a:gd name="connsiteX3" fmla="*/ 12877228 w 12877228"/>
              <a:gd name="connsiteY3" fmla="*/ 2172136 h 5967664"/>
              <a:gd name="connsiteX4" fmla="*/ 12821747 w 12877228"/>
              <a:gd name="connsiteY4" fmla="*/ 2772658 h 5967664"/>
              <a:gd name="connsiteX5" fmla="*/ 12764015 w 12877228"/>
              <a:gd name="connsiteY5" fmla="*/ 3017641 h 5967664"/>
              <a:gd name="connsiteX6" fmla="*/ 12600468 w 12877228"/>
              <a:gd name="connsiteY6" fmla="*/ 2992680 h 5967664"/>
              <a:gd name="connsiteX7" fmla="*/ 12425238 w 12877228"/>
              <a:gd name="connsiteY7" fmla="*/ 2983832 h 5967664"/>
              <a:gd name="connsiteX8" fmla="*/ 10711393 w 12877228"/>
              <a:gd name="connsiteY8" fmla="*/ 4697677 h 5967664"/>
              <a:gd name="connsiteX9" fmla="*/ 10746212 w 12877228"/>
              <a:gd name="connsiteY9" fmla="*/ 5043076 h 5967664"/>
              <a:gd name="connsiteX10" fmla="*/ 10754457 w 12877228"/>
              <a:gd name="connsiteY10" fmla="*/ 5075139 h 5967664"/>
              <a:gd name="connsiteX11" fmla="*/ 10696713 w 12877228"/>
              <a:gd name="connsiteY11" fmla="*/ 5091339 h 5967664"/>
              <a:gd name="connsiteX12" fmla="*/ 10146345 w 12877228"/>
              <a:gd name="connsiteY12" fmla="*/ 5151876 h 5967664"/>
              <a:gd name="connsiteX13" fmla="*/ 8215322 w 12877228"/>
              <a:gd name="connsiteY13" fmla="*/ 4279131 h 5967664"/>
              <a:gd name="connsiteX14" fmla="*/ 8158348 w 12877228"/>
              <a:gd name="connsiteY14" fmla="*/ 4210731 h 5967664"/>
              <a:gd name="connsiteX15" fmla="*/ 8156377 w 12877228"/>
              <a:gd name="connsiteY15" fmla="*/ 4213606 h 5967664"/>
              <a:gd name="connsiteX16" fmla="*/ 4433298 w 12877228"/>
              <a:gd name="connsiteY16" fmla="*/ 5967664 h 5967664"/>
              <a:gd name="connsiteX17" fmla="*/ 215861 w 12877228"/>
              <a:gd name="connsiteY17" fmla="*/ 3357143 h 5967664"/>
              <a:gd name="connsiteX18" fmla="*/ 203790 w 12877228"/>
              <a:gd name="connsiteY18" fmla="*/ 3325533 h 5967664"/>
              <a:gd name="connsiteX19" fmla="*/ 223184 w 12877228"/>
              <a:gd name="connsiteY19" fmla="*/ 3332631 h 5967664"/>
              <a:gd name="connsiteX20" fmla="*/ 544520 w 12877228"/>
              <a:gd name="connsiteY20" fmla="*/ 3381213 h 5967664"/>
              <a:gd name="connsiteX21" fmla="*/ 1625114 w 12877228"/>
              <a:gd name="connsiteY21" fmla="*/ 2300619 h 5967664"/>
              <a:gd name="connsiteX22" fmla="*/ 544520 w 12877228"/>
              <a:gd name="connsiteY22" fmla="*/ 1220025 h 5967664"/>
              <a:gd name="connsiteX23" fmla="*/ 29445 w 12877228"/>
              <a:gd name="connsiteY23" fmla="*/ 1350446 h 5967664"/>
              <a:gd name="connsiteX24" fmla="*/ 0 w 12877228"/>
              <a:gd name="connsiteY24" fmla="*/ 1368335 h 5967664"/>
              <a:gd name="connsiteX25" fmla="*/ 23755 w 12877228"/>
              <a:gd name="connsiteY25" fmla="*/ 1236093 h 5967664"/>
              <a:gd name="connsiteX26" fmla="*/ 485321 w 12877228"/>
              <a:gd name="connsiteY26" fmla="*/ 92859 h 596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877228" h="5967664">
                <a:moveTo>
                  <a:pt x="545577" y="0"/>
                </a:moveTo>
                <a:lnTo>
                  <a:pt x="12011682" y="0"/>
                </a:lnTo>
                <a:lnTo>
                  <a:pt x="12077371" y="65142"/>
                </a:lnTo>
                <a:cubicBezTo>
                  <a:pt x="12571563" y="604369"/>
                  <a:pt x="12877228" y="1349305"/>
                  <a:pt x="12877228" y="2172136"/>
                </a:cubicBezTo>
                <a:cubicBezTo>
                  <a:pt x="12877228" y="2377844"/>
                  <a:pt x="12858124" y="2578684"/>
                  <a:pt x="12821747" y="2772658"/>
                </a:cubicBezTo>
                <a:lnTo>
                  <a:pt x="12764015" y="3017641"/>
                </a:lnTo>
                <a:lnTo>
                  <a:pt x="12600468" y="2992680"/>
                </a:lnTo>
                <a:cubicBezTo>
                  <a:pt x="12542853" y="2986830"/>
                  <a:pt x="12484396" y="2983832"/>
                  <a:pt x="12425238" y="2983832"/>
                </a:cubicBezTo>
                <a:cubicBezTo>
                  <a:pt x="11478707" y="2983832"/>
                  <a:pt x="10711393" y="3751147"/>
                  <a:pt x="10711393" y="4697677"/>
                </a:cubicBezTo>
                <a:cubicBezTo>
                  <a:pt x="10711393" y="4815994"/>
                  <a:pt x="10723382" y="4931510"/>
                  <a:pt x="10746212" y="5043076"/>
                </a:cubicBezTo>
                <a:lnTo>
                  <a:pt x="10754457" y="5075139"/>
                </a:lnTo>
                <a:lnTo>
                  <a:pt x="10696713" y="5091339"/>
                </a:lnTo>
                <a:cubicBezTo>
                  <a:pt x="10518940" y="5131032"/>
                  <a:pt x="10334873" y="5151876"/>
                  <a:pt x="10146345" y="5151876"/>
                </a:cubicBezTo>
                <a:cubicBezTo>
                  <a:pt x="9392234" y="5151876"/>
                  <a:pt x="8709513" y="4818358"/>
                  <a:pt x="8215322" y="4279131"/>
                </a:cubicBezTo>
                <a:lnTo>
                  <a:pt x="8158348" y="4210731"/>
                </a:lnTo>
                <a:lnTo>
                  <a:pt x="8156377" y="4213606"/>
                </a:lnTo>
                <a:cubicBezTo>
                  <a:pt x="7349513" y="5271880"/>
                  <a:pt x="5983106" y="5967664"/>
                  <a:pt x="4433298" y="5967664"/>
                </a:cubicBezTo>
                <a:cubicBezTo>
                  <a:pt x="2496037" y="5967664"/>
                  <a:pt x="845341" y="4880501"/>
                  <a:pt x="215861" y="3357143"/>
                </a:cubicBezTo>
                <a:lnTo>
                  <a:pt x="203790" y="3325533"/>
                </a:lnTo>
                <a:lnTo>
                  <a:pt x="223184" y="3332631"/>
                </a:lnTo>
                <a:cubicBezTo>
                  <a:pt x="324695" y="3364204"/>
                  <a:pt x="432621" y="3381213"/>
                  <a:pt x="544520" y="3381213"/>
                </a:cubicBezTo>
                <a:cubicBezTo>
                  <a:pt x="1141316" y="3381213"/>
                  <a:pt x="1625114" y="2897415"/>
                  <a:pt x="1625114" y="2300619"/>
                </a:cubicBezTo>
                <a:cubicBezTo>
                  <a:pt x="1625114" y="1703823"/>
                  <a:pt x="1141316" y="1220025"/>
                  <a:pt x="544520" y="1220025"/>
                </a:cubicBezTo>
                <a:cubicBezTo>
                  <a:pt x="358022" y="1220025"/>
                  <a:pt x="182559" y="1267271"/>
                  <a:pt x="29445" y="1350446"/>
                </a:cubicBezTo>
                <a:lnTo>
                  <a:pt x="0" y="1368335"/>
                </a:lnTo>
                <a:lnTo>
                  <a:pt x="23755" y="1236093"/>
                </a:lnTo>
                <a:cubicBezTo>
                  <a:pt x="111641" y="829651"/>
                  <a:pt x="269323" y="445182"/>
                  <a:pt x="485321" y="9285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1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24E48AF4-D74D-4BC2-B439-9FE9C6BCF7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3"/>
            <a:ext cx="8609912" cy="7772403"/>
          </a:xfrm>
          <a:custGeom>
            <a:avLst/>
            <a:gdLst>
              <a:gd name="connsiteX0" fmla="*/ 2434440 w 8609912"/>
              <a:gd name="connsiteY0" fmla="*/ 6878118 h 7772403"/>
              <a:gd name="connsiteX1" fmla="*/ 2432643 w 8609912"/>
              <a:gd name="connsiteY1" fmla="*/ 6884075 h 7772403"/>
              <a:gd name="connsiteX2" fmla="*/ 2432669 w 8609912"/>
              <a:gd name="connsiteY2" fmla="*/ 6883401 h 7772403"/>
              <a:gd name="connsiteX3" fmla="*/ 7882973 w 8609912"/>
              <a:gd name="connsiteY3" fmla="*/ 1720582 h 7772403"/>
              <a:gd name="connsiteX4" fmla="*/ 7865172 w 8609912"/>
              <a:gd name="connsiteY4" fmla="*/ 1748190 h 7772403"/>
              <a:gd name="connsiteX5" fmla="*/ 7857061 w 8609912"/>
              <a:gd name="connsiteY5" fmla="*/ 1760766 h 7772403"/>
              <a:gd name="connsiteX6" fmla="*/ 7842599 w 8609912"/>
              <a:gd name="connsiteY6" fmla="*/ 1786442 h 7772403"/>
              <a:gd name="connsiteX7" fmla="*/ 7857061 w 8609912"/>
              <a:gd name="connsiteY7" fmla="*/ 1760768 h 7772403"/>
              <a:gd name="connsiteX8" fmla="*/ 7865172 w 8609912"/>
              <a:gd name="connsiteY8" fmla="*/ 1748190 h 7772403"/>
              <a:gd name="connsiteX9" fmla="*/ 7882974 w 8609912"/>
              <a:gd name="connsiteY9" fmla="*/ 1720582 h 7772403"/>
              <a:gd name="connsiteX10" fmla="*/ 8196499 w 8609912"/>
              <a:gd name="connsiteY10" fmla="*/ 1407067 h 7772403"/>
              <a:gd name="connsiteX11" fmla="*/ 8165315 w 8609912"/>
              <a:gd name="connsiteY11" fmla="*/ 1483787 h 7772403"/>
              <a:gd name="connsiteX12" fmla="*/ 8165317 w 8609912"/>
              <a:gd name="connsiteY12" fmla="*/ 1483786 h 7772403"/>
              <a:gd name="connsiteX13" fmla="*/ 0 w 8609912"/>
              <a:gd name="connsiteY13" fmla="*/ 0 h 7772403"/>
              <a:gd name="connsiteX14" fmla="*/ 6989486 w 8609912"/>
              <a:gd name="connsiteY14" fmla="*/ 2 h 7772403"/>
              <a:gd name="connsiteX15" fmla="*/ 6955671 w 8609912"/>
              <a:gd name="connsiteY15" fmla="*/ 46195 h 7772403"/>
              <a:gd name="connsiteX16" fmla="*/ 6866938 w 8609912"/>
              <a:gd name="connsiteY16" fmla="*/ 256755 h 7772403"/>
              <a:gd name="connsiteX17" fmla="*/ 7581195 w 8609912"/>
              <a:gd name="connsiteY17" fmla="*/ 1191826 h 7772403"/>
              <a:gd name="connsiteX18" fmla="*/ 7717066 w 8609912"/>
              <a:gd name="connsiteY18" fmla="*/ 1213352 h 7772403"/>
              <a:gd name="connsiteX19" fmla="*/ 7727050 w 8609912"/>
              <a:gd name="connsiteY19" fmla="*/ 1213647 h 7772403"/>
              <a:gd name="connsiteX20" fmla="*/ 7727052 w 8609912"/>
              <a:gd name="connsiteY20" fmla="*/ 1213646 h 7772403"/>
              <a:gd name="connsiteX21" fmla="*/ 7850216 w 8609912"/>
              <a:gd name="connsiteY21" fmla="*/ 1217286 h 7772403"/>
              <a:gd name="connsiteX22" fmla="*/ 7855713 w 8609912"/>
              <a:gd name="connsiteY22" fmla="*/ 1216742 h 7772403"/>
              <a:gd name="connsiteX23" fmla="*/ 7751112 w 8609912"/>
              <a:gd name="connsiteY23" fmla="*/ 1213651 h 7772403"/>
              <a:gd name="connsiteX24" fmla="*/ 7782477 w 8609912"/>
              <a:gd name="connsiteY24" fmla="*/ 1210211 h 7772403"/>
              <a:gd name="connsiteX25" fmla="*/ 7900237 w 8609912"/>
              <a:gd name="connsiteY25" fmla="*/ 1214722 h 7772403"/>
              <a:gd name="connsiteX26" fmla="*/ 7889938 w 8609912"/>
              <a:gd name="connsiteY26" fmla="*/ 1215741 h 7772403"/>
              <a:gd name="connsiteX27" fmla="*/ 8012647 w 8609912"/>
              <a:gd name="connsiteY27" fmla="*/ 1238484 h 7772403"/>
              <a:gd name="connsiteX28" fmla="*/ 8128097 w 8609912"/>
              <a:gd name="connsiteY28" fmla="*/ 1278129 h 7772403"/>
              <a:gd name="connsiteX29" fmla="*/ 8223178 w 8609912"/>
              <a:gd name="connsiteY29" fmla="*/ 1328057 h 7772403"/>
              <a:gd name="connsiteX30" fmla="*/ 8218309 w 8609912"/>
              <a:gd name="connsiteY30" fmla="*/ 1346764 h 7772403"/>
              <a:gd name="connsiteX31" fmla="*/ 8199702 w 8609912"/>
              <a:gd name="connsiteY31" fmla="*/ 1398278 h 7772403"/>
              <a:gd name="connsiteX32" fmla="*/ 8196754 w 8609912"/>
              <a:gd name="connsiteY32" fmla="*/ 1406441 h 7772403"/>
              <a:gd name="connsiteX33" fmla="*/ 8196755 w 8609912"/>
              <a:gd name="connsiteY33" fmla="*/ 1406440 h 7772403"/>
              <a:gd name="connsiteX34" fmla="*/ 8199702 w 8609912"/>
              <a:gd name="connsiteY34" fmla="*/ 1398278 h 7772403"/>
              <a:gd name="connsiteX35" fmla="*/ 8218309 w 8609912"/>
              <a:gd name="connsiteY35" fmla="*/ 1346765 h 7772403"/>
              <a:gd name="connsiteX36" fmla="*/ 8223178 w 8609912"/>
              <a:gd name="connsiteY36" fmla="*/ 1328057 h 7772403"/>
              <a:gd name="connsiteX37" fmla="*/ 8223178 w 8609912"/>
              <a:gd name="connsiteY37" fmla="*/ 1328056 h 7772403"/>
              <a:gd name="connsiteX38" fmla="*/ 8230579 w 8609912"/>
              <a:gd name="connsiteY38" fmla="*/ 1331941 h 7772403"/>
              <a:gd name="connsiteX39" fmla="*/ 8243558 w 8609912"/>
              <a:gd name="connsiteY39" fmla="*/ 1342193 h 7772403"/>
              <a:gd name="connsiteX40" fmla="*/ 8247237 w 8609912"/>
              <a:gd name="connsiteY40" fmla="*/ 1328060 h 7772403"/>
              <a:gd name="connsiteX41" fmla="*/ 8243558 w 8609912"/>
              <a:gd name="connsiteY41" fmla="*/ 1342194 h 7772403"/>
              <a:gd name="connsiteX42" fmla="*/ 8243559 w 8609912"/>
              <a:gd name="connsiteY42" fmla="*/ 1342194 h 7772403"/>
              <a:gd name="connsiteX43" fmla="*/ 8336882 w 8609912"/>
              <a:gd name="connsiteY43" fmla="*/ 1415913 h 7772403"/>
              <a:gd name="connsiteX44" fmla="*/ 8466750 w 8609912"/>
              <a:gd name="connsiteY44" fmla="*/ 1739663 h 7772403"/>
              <a:gd name="connsiteX45" fmla="*/ 7785479 w 8609912"/>
              <a:gd name="connsiteY45" fmla="*/ 2123909 h 7772403"/>
              <a:gd name="connsiteX46" fmla="*/ 7674618 w 8609912"/>
              <a:gd name="connsiteY46" fmla="*/ 2104393 h 7772403"/>
              <a:gd name="connsiteX47" fmla="*/ 7640945 w 8609912"/>
              <a:gd name="connsiteY47" fmla="*/ 2093868 h 7772403"/>
              <a:gd name="connsiteX48" fmla="*/ 7641768 w 8609912"/>
              <a:gd name="connsiteY48" fmla="*/ 2085706 h 7772403"/>
              <a:gd name="connsiteX49" fmla="*/ 7184567 w 8609912"/>
              <a:gd name="connsiteY49" fmla="*/ 1628507 h 7772403"/>
              <a:gd name="connsiteX50" fmla="*/ 6727368 w 8609912"/>
              <a:gd name="connsiteY50" fmla="*/ 2085706 h 7772403"/>
              <a:gd name="connsiteX51" fmla="*/ 7184568 w 8609912"/>
              <a:gd name="connsiteY51" fmla="*/ 2542906 h 7772403"/>
              <a:gd name="connsiteX52" fmla="*/ 7276710 w 8609912"/>
              <a:gd name="connsiteY52" fmla="*/ 2533617 h 7772403"/>
              <a:gd name="connsiteX53" fmla="*/ 7344192 w 8609912"/>
              <a:gd name="connsiteY53" fmla="*/ 2512670 h 7772403"/>
              <a:gd name="connsiteX54" fmla="*/ 7374600 w 8609912"/>
              <a:gd name="connsiteY54" fmla="*/ 2479746 h 7772403"/>
              <a:gd name="connsiteX55" fmla="*/ 7856850 w 8609912"/>
              <a:gd name="connsiteY55" fmla="*/ 2281232 h 7772403"/>
              <a:gd name="connsiteX56" fmla="*/ 8374818 w 8609912"/>
              <a:gd name="connsiteY56" fmla="*/ 2533495 h 7772403"/>
              <a:gd name="connsiteX57" fmla="*/ 8396168 w 8609912"/>
              <a:gd name="connsiteY57" fmla="*/ 2556412 h 7772403"/>
              <a:gd name="connsiteX58" fmla="*/ 8412364 w 8609912"/>
              <a:gd name="connsiteY58" fmla="*/ 2566283 h 7772403"/>
              <a:gd name="connsiteX59" fmla="*/ 8419864 w 8609912"/>
              <a:gd name="connsiteY59" fmla="*/ 2581847 h 7772403"/>
              <a:gd name="connsiteX60" fmla="*/ 8456234 w 8609912"/>
              <a:gd name="connsiteY60" fmla="*/ 2620886 h 7772403"/>
              <a:gd name="connsiteX61" fmla="*/ 8474673 w 8609912"/>
              <a:gd name="connsiteY61" fmla="*/ 2647910 h 7772403"/>
              <a:gd name="connsiteX62" fmla="*/ 8530823 w 8609912"/>
              <a:gd name="connsiteY62" fmla="*/ 2712254 h 7772403"/>
              <a:gd name="connsiteX63" fmla="*/ 8402023 w 8609912"/>
              <a:gd name="connsiteY63" fmla="*/ 3775987 h 7772403"/>
              <a:gd name="connsiteX64" fmla="*/ 7637361 w 8609912"/>
              <a:gd name="connsiteY64" fmla="*/ 4464020 h 7772403"/>
              <a:gd name="connsiteX65" fmla="*/ 7627055 w 8609912"/>
              <a:gd name="connsiteY65" fmla="*/ 4464222 h 7772403"/>
              <a:gd name="connsiteX66" fmla="*/ 7627429 w 8609912"/>
              <a:gd name="connsiteY66" fmla="*/ 4376074 h 7772403"/>
              <a:gd name="connsiteX67" fmla="*/ 7288302 w 8609912"/>
              <a:gd name="connsiteY67" fmla="*/ 3773438 h 7772403"/>
              <a:gd name="connsiteX68" fmla="*/ 6395651 w 8609912"/>
              <a:gd name="connsiteY68" fmla="*/ 3553108 h 7772403"/>
              <a:gd name="connsiteX69" fmla="*/ 6546901 w 8609912"/>
              <a:gd name="connsiteY69" fmla="*/ 4316942 h 7772403"/>
              <a:gd name="connsiteX70" fmla="*/ 6556772 w 8609912"/>
              <a:gd name="connsiteY70" fmla="*/ 4327525 h 7772403"/>
              <a:gd name="connsiteX71" fmla="*/ 6560147 w 8609912"/>
              <a:gd name="connsiteY71" fmla="*/ 4323982 h 7772403"/>
              <a:gd name="connsiteX72" fmla="*/ 6812373 w 8609912"/>
              <a:gd name="connsiteY72" fmla="*/ 4564230 h 7772403"/>
              <a:gd name="connsiteX73" fmla="*/ 6824350 w 8609912"/>
              <a:gd name="connsiteY73" fmla="*/ 5056705 h 7772403"/>
              <a:gd name="connsiteX74" fmla="*/ 6331876 w 8609912"/>
              <a:gd name="connsiteY74" fmla="*/ 5068682 h 7772403"/>
              <a:gd name="connsiteX75" fmla="*/ 6224674 w 8609912"/>
              <a:gd name="connsiteY75" fmla="*/ 4791507 h 7772403"/>
              <a:gd name="connsiteX76" fmla="*/ 6230891 w 8609912"/>
              <a:gd name="connsiteY76" fmla="*/ 4763139 h 7772403"/>
              <a:gd name="connsiteX77" fmla="*/ 6255286 w 8609912"/>
              <a:gd name="connsiteY77" fmla="*/ 4733572 h 7772403"/>
              <a:gd name="connsiteX78" fmla="*/ 6300648 w 8609912"/>
              <a:gd name="connsiteY78" fmla="*/ 4585066 h 7772403"/>
              <a:gd name="connsiteX79" fmla="*/ 6035036 w 8609912"/>
              <a:gd name="connsiteY79" fmla="*/ 4319454 h 7772403"/>
              <a:gd name="connsiteX80" fmla="*/ 5769424 w 8609912"/>
              <a:gd name="connsiteY80" fmla="*/ 4585066 h 7772403"/>
              <a:gd name="connsiteX81" fmla="*/ 5795616 w 8609912"/>
              <a:gd name="connsiteY81" fmla="*/ 4700220 h 7772403"/>
              <a:gd name="connsiteX82" fmla="*/ 5798493 w 8609912"/>
              <a:gd name="connsiteY82" fmla="*/ 4704833 h 7772403"/>
              <a:gd name="connsiteX83" fmla="*/ 5849605 w 8609912"/>
              <a:gd name="connsiteY83" fmla="*/ 4738897 h 7772403"/>
              <a:gd name="connsiteX84" fmla="*/ 5951050 w 8609912"/>
              <a:gd name="connsiteY84" fmla="*/ 4822114 h 7772403"/>
              <a:gd name="connsiteX85" fmla="*/ 5963588 w 8609912"/>
              <a:gd name="connsiteY85" fmla="*/ 4834615 h 7772403"/>
              <a:gd name="connsiteX86" fmla="*/ 6008186 w 8609912"/>
              <a:gd name="connsiteY86" fmla="*/ 4858882 h 7772403"/>
              <a:gd name="connsiteX87" fmla="*/ 6228608 w 8609912"/>
              <a:gd name="connsiteY87" fmla="*/ 5152581 h 7772403"/>
              <a:gd name="connsiteX88" fmla="*/ 6250609 w 8609912"/>
              <a:gd name="connsiteY88" fmla="*/ 5210744 h 7772403"/>
              <a:gd name="connsiteX89" fmla="*/ 6271542 w 8609912"/>
              <a:gd name="connsiteY89" fmla="*/ 5248544 h 7772403"/>
              <a:gd name="connsiteX90" fmla="*/ 6430587 w 8609912"/>
              <a:gd name="connsiteY90" fmla="*/ 5937591 h 7772403"/>
              <a:gd name="connsiteX91" fmla="*/ 5112842 w 8609912"/>
              <a:gd name="connsiteY91" fmla="*/ 7383167 h 7772403"/>
              <a:gd name="connsiteX92" fmla="*/ 4038214 w 8609912"/>
              <a:gd name="connsiteY92" fmla="*/ 6774417 h 7772403"/>
              <a:gd name="connsiteX93" fmla="*/ 3975575 w 8609912"/>
              <a:gd name="connsiteY93" fmla="*/ 6659724 h 7772403"/>
              <a:gd name="connsiteX94" fmla="*/ 4027501 w 8609912"/>
              <a:gd name="connsiteY94" fmla="*/ 6616881 h 7772403"/>
              <a:gd name="connsiteX95" fmla="*/ 4304956 w 8609912"/>
              <a:gd name="connsiteY95" fmla="*/ 5947047 h 7772403"/>
              <a:gd name="connsiteX96" fmla="*/ 3357667 w 8609912"/>
              <a:gd name="connsiteY96" fmla="*/ 4999758 h 7772403"/>
              <a:gd name="connsiteX97" fmla="*/ 2410378 w 8609912"/>
              <a:gd name="connsiteY97" fmla="*/ 5947047 h 7772403"/>
              <a:gd name="connsiteX98" fmla="*/ 2572160 w 8609912"/>
              <a:gd name="connsiteY98" fmla="*/ 6476685 h 7772403"/>
              <a:gd name="connsiteX99" fmla="*/ 2578101 w 8609912"/>
              <a:gd name="connsiteY99" fmla="*/ 6483885 h 7772403"/>
              <a:gd name="connsiteX100" fmla="*/ 2521567 w 8609912"/>
              <a:gd name="connsiteY100" fmla="*/ 6475257 h 7772403"/>
              <a:gd name="connsiteX101" fmla="*/ 2410378 w 8609912"/>
              <a:gd name="connsiteY101" fmla="*/ 6469642 h 7772403"/>
              <a:gd name="connsiteX102" fmla="*/ 1322897 w 8609912"/>
              <a:gd name="connsiteY102" fmla="*/ 7557123 h 7772403"/>
              <a:gd name="connsiteX103" fmla="*/ 1328512 w 8609912"/>
              <a:gd name="connsiteY103" fmla="*/ 7668312 h 7772403"/>
              <a:gd name="connsiteX104" fmla="*/ 1344398 w 8609912"/>
              <a:gd name="connsiteY104" fmla="*/ 7772403 h 7772403"/>
              <a:gd name="connsiteX105" fmla="*/ 0 w 8609912"/>
              <a:gd name="connsiteY105" fmla="*/ 7772403 h 777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8609912" h="7772403">
                <a:moveTo>
                  <a:pt x="2434440" y="6878118"/>
                </a:moveTo>
                <a:lnTo>
                  <a:pt x="2432643" y="6884075"/>
                </a:lnTo>
                <a:cubicBezTo>
                  <a:pt x="2428839" y="6895864"/>
                  <a:pt x="2427262" y="6899780"/>
                  <a:pt x="2432669" y="6883401"/>
                </a:cubicBezTo>
                <a:close/>
                <a:moveTo>
                  <a:pt x="7882973" y="1720582"/>
                </a:moveTo>
                <a:lnTo>
                  <a:pt x="7865172" y="1748190"/>
                </a:lnTo>
                <a:lnTo>
                  <a:pt x="7857061" y="1760766"/>
                </a:lnTo>
                <a:cubicBezTo>
                  <a:pt x="7850825" y="1771358"/>
                  <a:pt x="7846501" y="1779531"/>
                  <a:pt x="7842599" y="1786442"/>
                </a:cubicBezTo>
                <a:cubicBezTo>
                  <a:pt x="7846500" y="1779532"/>
                  <a:pt x="7850825" y="1771358"/>
                  <a:pt x="7857061" y="1760768"/>
                </a:cubicBezTo>
                <a:lnTo>
                  <a:pt x="7865172" y="1748190"/>
                </a:lnTo>
                <a:lnTo>
                  <a:pt x="7882974" y="1720582"/>
                </a:lnTo>
                <a:close/>
                <a:moveTo>
                  <a:pt x="8196499" y="1407067"/>
                </a:moveTo>
                <a:lnTo>
                  <a:pt x="8165315" y="1483787"/>
                </a:lnTo>
                <a:lnTo>
                  <a:pt x="8165317" y="1483786"/>
                </a:lnTo>
                <a:close/>
                <a:moveTo>
                  <a:pt x="0" y="0"/>
                </a:moveTo>
                <a:lnTo>
                  <a:pt x="6989486" y="2"/>
                </a:lnTo>
                <a:lnTo>
                  <a:pt x="6955671" y="46195"/>
                </a:lnTo>
                <a:cubicBezTo>
                  <a:pt x="6914433" y="109750"/>
                  <a:pt x="6884066" y="180343"/>
                  <a:pt x="6866938" y="256755"/>
                </a:cubicBezTo>
                <a:cubicBezTo>
                  <a:pt x="6775588" y="664279"/>
                  <a:pt x="7095370" y="1082924"/>
                  <a:pt x="7581195" y="1191826"/>
                </a:cubicBezTo>
                <a:cubicBezTo>
                  <a:pt x="7626742" y="1202034"/>
                  <a:pt x="7672130" y="1209157"/>
                  <a:pt x="7717066" y="1213352"/>
                </a:cubicBezTo>
                <a:lnTo>
                  <a:pt x="7727050" y="1213647"/>
                </a:lnTo>
                <a:lnTo>
                  <a:pt x="7727052" y="1213646"/>
                </a:lnTo>
                <a:lnTo>
                  <a:pt x="7850216" y="1217286"/>
                </a:lnTo>
                <a:lnTo>
                  <a:pt x="7855713" y="1216742"/>
                </a:lnTo>
                <a:lnTo>
                  <a:pt x="7751112" y="1213651"/>
                </a:lnTo>
                <a:lnTo>
                  <a:pt x="7782477" y="1210211"/>
                </a:lnTo>
                <a:lnTo>
                  <a:pt x="7900237" y="1214722"/>
                </a:lnTo>
                <a:lnTo>
                  <a:pt x="7889938" y="1215741"/>
                </a:lnTo>
                <a:lnTo>
                  <a:pt x="8012647" y="1238484"/>
                </a:lnTo>
                <a:cubicBezTo>
                  <a:pt x="8053033" y="1249104"/>
                  <a:pt x="8091646" y="1262436"/>
                  <a:pt x="8128097" y="1278129"/>
                </a:cubicBezTo>
                <a:lnTo>
                  <a:pt x="8223178" y="1328057"/>
                </a:lnTo>
                <a:lnTo>
                  <a:pt x="8218309" y="1346764"/>
                </a:lnTo>
                <a:lnTo>
                  <a:pt x="8199702" y="1398278"/>
                </a:lnTo>
                <a:lnTo>
                  <a:pt x="8196754" y="1406441"/>
                </a:lnTo>
                <a:lnTo>
                  <a:pt x="8196755" y="1406440"/>
                </a:lnTo>
                <a:lnTo>
                  <a:pt x="8199702" y="1398278"/>
                </a:lnTo>
                <a:lnTo>
                  <a:pt x="8218309" y="1346765"/>
                </a:lnTo>
                <a:lnTo>
                  <a:pt x="8223178" y="1328057"/>
                </a:lnTo>
                <a:lnTo>
                  <a:pt x="8223178" y="1328056"/>
                </a:lnTo>
                <a:lnTo>
                  <a:pt x="8230579" y="1331941"/>
                </a:lnTo>
                <a:lnTo>
                  <a:pt x="8243558" y="1342193"/>
                </a:lnTo>
                <a:lnTo>
                  <a:pt x="8247237" y="1328060"/>
                </a:lnTo>
                <a:lnTo>
                  <a:pt x="8243558" y="1342194"/>
                </a:lnTo>
                <a:lnTo>
                  <a:pt x="8243559" y="1342194"/>
                </a:lnTo>
                <a:lnTo>
                  <a:pt x="8336882" y="1415913"/>
                </a:lnTo>
                <a:cubicBezTo>
                  <a:pt x="8429710" y="1507931"/>
                  <a:pt x="8479834" y="1622027"/>
                  <a:pt x="8466750" y="1739663"/>
                </a:cubicBezTo>
                <a:cubicBezTo>
                  <a:pt x="8438839" y="1990621"/>
                  <a:pt x="8133824" y="2162653"/>
                  <a:pt x="7785479" y="2123909"/>
                </a:cubicBezTo>
                <a:cubicBezTo>
                  <a:pt x="7747379" y="2119671"/>
                  <a:pt x="7710337" y="2113088"/>
                  <a:pt x="7674618" y="2104393"/>
                </a:cubicBezTo>
                <a:lnTo>
                  <a:pt x="7640945" y="2093868"/>
                </a:lnTo>
                <a:lnTo>
                  <a:pt x="7641768" y="2085706"/>
                </a:lnTo>
                <a:cubicBezTo>
                  <a:pt x="7641769" y="1833201"/>
                  <a:pt x="7437074" y="1628506"/>
                  <a:pt x="7184567" y="1628507"/>
                </a:cubicBezTo>
                <a:cubicBezTo>
                  <a:pt x="6932063" y="1628506"/>
                  <a:pt x="6727369" y="1833202"/>
                  <a:pt x="6727368" y="2085706"/>
                </a:cubicBezTo>
                <a:cubicBezTo>
                  <a:pt x="6727368" y="2338211"/>
                  <a:pt x="6932063" y="2542906"/>
                  <a:pt x="7184568" y="2542906"/>
                </a:cubicBezTo>
                <a:cubicBezTo>
                  <a:pt x="7216131" y="2542906"/>
                  <a:pt x="7246947" y="2539708"/>
                  <a:pt x="7276710" y="2533617"/>
                </a:cubicBezTo>
                <a:lnTo>
                  <a:pt x="7344192" y="2512670"/>
                </a:lnTo>
                <a:lnTo>
                  <a:pt x="7374600" y="2479746"/>
                </a:lnTo>
                <a:cubicBezTo>
                  <a:pt x="7512547" y="2355750"/>
                  <a:pt x="7721800" y="2273975"/>
                  <a:pt x="7856850" y="2281232"/>
                </a:cubicBezTo>
                <a:cubicBezTo>
                  <a:pt x="7991900" y="2288491"/>
                  <a:pt x="8221564" y="2393850"/>
                  <a:pt x="8374818" y="2533495"/>
                </a:cubicBezTo>
                <a:lnTo>
                  <a:pt x="8396168" y="2556412"/>
                </a:lnTo>
                <a:lnTo>
                  <a:pt x="8412364" y="2566283"/>
                </a:lnTo>
                <a:lnTo>
                  <a:pt x="8419864" y="2581847"/>
                </a:lnTo>
                <a:lnTo>
                  <a:pt x="8456234" y="2620886"/>
                </a:lnTo>
                <a:lnTo>
                  <a:pt x="8474673" y="2647910"/>
                </a:lnTo>
                <a:lnTo>
                  <a:pt x="8530823" y="2712254"/>
                </a:lnTo>
                <a:cubicBezTo>
                  <a:pt x="8669312" y="2932146"/>
                  <a:pt x="8625648" y="3360963"/>
                  <a:pt x="8402023" y="3775987"/>
                </a:cubicBezTo>
                <a:cubicBezTo>
                  <a:pt x="8193308" y="4163343"/>
                  <a:pt x="7888336" y="4426379"/>
                  <a:pt x="7637361" y="4464020"/>
                </a:cubicBezTo>
                <a:lnTo>
                  <a:pt x="7627055" y="4464222"/>
                </a:lnTo>
                <a:lnTo>
                  <a:pt x="7627429" y="4376074"/>
                </a:lnTo>
                <a:cubicBezTo>
                  <a:pt x="7607758" y="4189115"/>
                  <a:pt x="7487426" y="3963618"/>
                  <a:pt x="7288302" y="3773438"/>
                </a:cubicBezTo>
                <a:cubicBezTo>
                  <a:pt x="6969704" y="3469150"/>
                  <a:pt x="6570051" y="3370506"/>
                  <a:pt x="6395651" y="3553108"/>
                </a:cubicBezTo>
                <a:cubicBezTo>
                  <a:pt x="6243051" y="3712884"/>
                  <a:pt x="6313474" y="4035049"/>
                  <a:pt x="6546901" y="4316942"/>
                </a:cubicBezTo>
                <a:lnTo>
                  <a:pt x="6556772" y="4327525"/>
                </a:lnTo>
                <a:lnTo>
                  <a:pt x="6560147" y="4323982"/>
                </a:lnTo>
                <a:lnTo>
                  <a:pt x="6812373" y="4564230"/>
                </a:lnTo>
                <a:cubicBezTo>
                  <a:pt x="6951673" y="4696916"/>
                  <a:pt x="6957036" y="4917404"/>
                  <a:pt x="6824350" y="5056705"/>
                </a:cubicBezTo>
                <a:cubicBezTo>
                  <a:pt x="6691664" y="5196005"/>
                  <a:pt x="6471176" y="5201367"/>
                  <a:pt x="6331876" y="5068682"/>
                </a:cubicBezTo>
                <a:cubicBezTo>
                  <a:pt x="6253519" y="4994047"/>
                  <a:pt x="6217541" y="4891629"/>
                  <a:pt x="6224674" y="4791507"/>
                </a:cubicBezTo>
                <a:lnTo>
                  <a:pt x="6230891" y="4763139"/>
                </a:lnTo>
                <a:lnTo>
                  <a:pt x="6255286" y="4733572"/>
                </a:lnTo>
                <a:cubicBezTo>
                  <a:pt x="6283925" y="4691180"/>
                  <a:pt x="6300648" y="4640076"/>
                  <a:pt x="6300648" y="4585066"/>
                </a:cubicBezTo>
                <a:cubicBezTo>
                  <a:pt x="6300648" y="4438373"/>
                  <a:pt x="6181729" y="4319454"/>
                  <a:pt x="6035036" y="4319454"/>
                </a:cubicBezTo>
                <a:cubicBezTo>
                  <a:pt x="5888343" y="4319454"/>
                  <a:pt x="5769424" y="4438373"/>
                  <a:pt x="5769424" y="4585066"/>
                </a:cubicBezTo>
                <a:cubicBezTo>
                  <a:pt x="5769424" y="4626324"/>
                  <a:pt x="5778830" y="4665384"/>
                  <a:pt x="5795616" y="4700220"/>
                </a:cubicBezTo>
                <a:lnTo>
                  <a:pt x="5798493" y="4704833"/>
                </a:lnTo>
                <a:lnTo>
                  <a:pt x="5849605" y="4738897"/>
                </a:lnTo>
                <a:cubicBezTo>
                  <a:pt x="5884657" y="4764875"/>
                  <a:pt x="5918509" y="4792654"/>
                  <a:pt x="5951050" y="4822114"/>
                </a:cubicBezTo>
                <a:lnTo>
                  <a:pt x="5963588" y="4834615"/>
                </a:lnTo>
                <a:lnTo>
                  <a:pt x="6008186" y="4858882"/>
                </a:lnTo>
                <a:cubicBezTo>
                  <a:pt x="6094700" y="4921379"/>
                  <a:pt x="6170374" y="5023308"/>
                  <a:pt x="6228608" y="5152581"/>
                </a:cubicBezTo>
                <a:lnTo>
                  <a:pt x="6250609" y="5210744"/>
                </a:lnTo>
                <a:lnTo>
                  <a:pt x="6271542" y="5248544"/>
                </a:lnTo>
                <a:cubicBezTo>
                  <a:pt x="6372972" y="5453372"/>
                  <a:pt x="6430587" y="5688101"/>
                  <a:pt x="6430587" y="5937591"/>
                </a:cubicBezTo>
                <a:cubicBezTo>
                  <a:pt x="6430587" y="6735961"/>
                  <a:pt x="5840612" y="7383167"/>
                  <a:pt x="5112842" y="7383167"/>
                </a:cubicBezTo>
                <a:cubicBezTo>
                  <a:pt x="4669357" y="7383167"/>
                  <a:pt x="4277042" y="7142835"/>
                  <a:pt x="4038214" y="6774417"/>
                </a:cubicBezTo>
                <a:lnTo>
                  <a:pt x="3975575" y="6659724"/>
                </a:lnTo>
                <a:lnTo>
                  <a:pt x="4027501" y="6616881"/>
                </a:lnTo>
                <a:cubicBezTo>
                  <a:pt x="4198928" y="6445456"/>
                  <a:pt x="4304956" y="6208634"/>
                  <a:pt x="4304956" y="5947047"/>
                </a:cubicBezTo>
                <a:cubicBezTo>
                  <a:pt x="4304956" y="5423874"/>
                  <a:pt x="3880840" y="4999758"/>
                  <a:pt x="3357667" y="4999758"/>
                </a:cubicBezTo>
                <a:cubicBezTo>
                  <a:pt x="2834494" y="4999758"/>
                  <a:pt x="2410378" y="5423874"/>
                  <a:pt x="2410378" y="5947047"/>
                </a:cubicBezTo>
                <a:cubicBezTo>
                  <a:pt x="2410378" y="6143237"/>
                  <a:pt x="2470019" y="6325497"/>
                  <a:pt x="2572160" y="6476685"/>
                </a:cubicBezTo>
                <a:lnTo>
                  <a:pt x="2578101" y="6483885"/>
                </a:lnTo>
                <a:lnTo>
                  <a:pt x="2521567" y="6475257"/>
                </a:lnTo>
                <a:cubicBezTo>
                  <a:pt x="2485009" y="6471544"/>
                  <a:pt x="2447915" y="6469642"/>
                  <a:pt x="2410378" y="6469642"/>
                </a:cubicBezTo>
                <a:cubicBezTo>
                  <a:pt x="1809779" y="6469642"/>
                  <a:pt x="1322897" y="6956524"/>
                  <a:pt x="1322897" y="7557123"/>
                </a:cubicBezTo>
                <a:cubicBezTo>
                  <a:pt x="1322897" y="7594661"/>
                  <a:pt x="1324799" y="7631754"/>
                  <a:pt x="1328512" y="7668312"/>
                </a:cubicBezTo>
                <a:lnTo>
                  <a:pt x="1344398" y="7772403"/>
                </a:lnTo>
                <a:lnTo>
                  <a:pt x="0" y="7772403"/>
                </a:lnTo>
                <a:close/>
              </a:path>
            </a:pathLst>
          </a:custGeom>
          <a:effectLst>
            <a:glow rad="381000">
              <a:schemeClr val="bg1">
                <a:alpha val="50000"/>
              </a:schemeClr>
            </a:glo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024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C44EF936-2573-4E89-B513-EE3FD3F20A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62126" y="168444"/>
            <a:ext cx="8355474" cy="7435515"/>
          </a:xfrm>
          <a:custGeom>
            <a:avLst/>
            <a:gdLst>
              <a:gd name="connsiteX0" fmla="*/ 3665730 w 8355474"/>
              <a:gd name="connsiteY0" fmla="*/ 6240273 h 7435515"/>
              <a:gd name="connsiteX1" fmla="*/ 5025298 w 8355474"/>
              <a:gd name="connsiteY1" fmla="*/ 7227073 h 7435515"/>
              <a:gd name="connsiteX2" fmla="*/ 6384868 w 8355474"/>
              <a:gd name="connsiteY2" fmla="*/ 6240273 h 7435515"/>
              <a:gd name="connsiteX3" fmla="*/ 5025298 w 8355474"/>
              <a:gd name="connsiteY3" fmla="*/ 6925793 h 7435515"/>
              <a:gd name="connsiteX4" fmla="*/ 3665730 w 8355474"/>
              <a:gd name="connsiteY4" fmla="*/ 6240273 h 7435515"/>
              <a:gd name="connsiteX5" fmla="*/ 1155245 w 8355474"/>
              <a:gd name="connsiteY5" fmla="*/ 2358187 h 7435515"/>
              <a:gd name="connsiteX6" fmla="*/ 168444 w 8355474"/>
              <a:gd name="connsiteY6" fmla="*/ 3717756 h 7435515"/>
              <a:gd name="connsiteX7" fmla="*/ 1155245 w 8355474"/>
              <a:gd name="connsiteY7" fmla="*/ 5077325 h 7435515"/>
              <a:gd name="connsiteX8" fmla="*/ 469725 w 8355474"/>
              <a:gd name="connsiteY8" fmla="*/ 3717756 h 7435515"/>
              <a:gd name="connsiteX9" fmla="*/ 1155245 w 8355474"/>
              <a:gd name="connsiteY9" fmla="*/ 2358187 h 7435515"/>
              <a:gd name="connsiteX10" fmla="*/ 5033318 w 8355474"/>
              <a:gd name="connsiteY10" fmla="*/ 184272 h 7435515"/>
              <a:gd name="connsiteX11" fmla="*/ 3673750 w 8355474"/>
              <a:gd name="connsiteY11" fmla="*/ 1171072 h 7435515"/>
              <a:gd name="connsiteX12" fmla="*/ 5033318 w 8355474"/>
              <a:gd name="connsiteY12" fmla="*/ 485552 h 7435515"/>
              <a:gd name="connsiteX13" fmla="*/ 6392888 w 8355474"/>
              <a:gd name="connsiteY13" fmla="*/ 1171072 h 7435515"/>
              <a:gd name="connsiteX14" fmla="*/ 5033318 w 8355474"/>
              <a:gd name="connsiteY14" fmla="*/ 184272 h 7435515"/>
              <a:gd name="connsiteX15" fmla="*/ 5062928 w 8355474"/>
              <a:gd name="connsiteY15" fmla="*/ 0 h 7435515"/>
              <a:gd name="connsiteX16" fmla="*/ 6921808 w 8355474"/>
              <a:gd name="connsiteY16" fmla="*/ 1858880 h 7435515"/>
              <a:gd name="connsiteX17" fmla="*/ 6775728 w 8355474"/>
              <a:gd name="connsiteY17" fmla="*/ 2582439 h 7435515"/>
              <a:gd name="connsiteX18" fmla="*/ 6741856 w 8355474"/>
              <a:gd name="connsiteY18" fmla="*/ 2652752 h 7435515"/>
              <a:gd name="connsiteX19" fmla="*/ 6832576 w 8355474"/>
              <a:gd name="connsiteY19" fmla="*/ 2531433 h 7435515"/>
              <a:gd name="connsiteX20" fmla="*/ 8266978 w 8355474"/>
              <a:gd name="connsiteY20" fmla="*/ 1854972 h 7435515"/>
              <a:gd name="connsiteX21" fmla="*/ 8355474 w 8355474"/>
              <a:gd name="connsiteY21" fmla="*/ 1859441 h 7435515"/>
              <a:gd name="connsiteX22" fmla="*/ 8355474 w 8355474"/>
              <a:gd name="connsiteY22" fmla="*/ 5568262 h 7435515"/>
              <a:gd name="connsiteX23" fmla="*/ 8266978 w 8355474"/>
              <a:gd name="connsiteY23" fmla="*/ 5572730 h 7435515"/>
              <a:gd name="connsiteX24" fmla="*/ 6832576 w 8355474"/>
              <a:gd name="connsiteY24" fmla="*/ 4896272 h 7435515"/>
              <a:gd name="connsiteX25" fmla="*/ 6731282 w 8355474"/>
              <a:gd name="connsiteY25" fmla="*/ 4760811 h 7435515"/>
              <a:gd name="connsiteX26" fmla="*/ 6775728 w 8355474"/>
              <a:gd name="connsiteY26" fmla="*/ 4853076 h 7435515"/>
              <a:gd name="connsiteX27" fmla="*/ 6921808 w 8355474"/>
              <a:gd name="connsiteY27" fmla="*/ 5576637 h 7435515"/>
              <a:gd name="connsiteX28" fmla="*/ 5062930 w 8355474"/>
              <a:gd name="connsiteY28" fmla="*/ 7435515 h 7435515"/>
              <a:gd name="connsiteX29" fmla="*/ 3204050 w 8355474"/>
              <a:gd name="connsiteY29" fmla="*/ 5576637 h 7435515"/>
              <a:gd name="connsiteX30" fmla="*/ 3332989 w 8355474"/>
              <a:gd name="connsiteY30" fmla="*/ 4895033 h 7435515"/>
              <a:gd name="connsiteX31" fmla="*/ 3391054 w 8355474"/>
              <a:gd name="connsiteY31" fmla="*/ 4765519 h 7435515"/>
              <a:gd name="connsiteX32" fmla="*/ 3293280 w 8355474"/>
              <a:gd name="connsiteY32" fmla="*/ 4896270 h 7435515"/>
              <a:gd name="connsiteX33" fmla="*/ 1858880 w 8355474"/>
              <a:gd name="connsiteY33" fmla="*/ 5572729 h 7435515"/>
              <a:gd name="connsiteX34" fmla="*/ 0 w 8355474"/>
              <a:gd name="connsiteY34" fmla="*/ 3713850 h 7435515"/>
              <a:gd name="connsiteX35" fmla="*/ 1858880 w 8355474"/>
              <a:gd name="connsiteY35" fmla="*/ 1854971 h 7435515"/>
              <a:gd name="connsiteX36" fmla="*/ 3293280 w 8355474"/>
              <a:gd name="connsiteY36" fmla="*/ 2531432 h 7435515"/>
              <a:gd name="connsiteX37" fmla="*/ 3382301 w 8355474"/>
              <a:gd name="connsiteY37" fmla="*/ 2650478 h 7435515"/>
              <a:gd name="connsiteX38" fmla="*/ 3332988 w 8355474"/>
              <a:gd name="connsiteY38" fmla="*/ 2540485 h 7435515"/>
              <a:gd name="connsiteX39" fmla="*/ 3204050 w 8355474"/>
              <a:gd name="connsiteY39" fmla="*/ 1858880 h 7435515"/>
              <a:gd name="connsiteX40" fmla="*/ 5062928 w 8355474"/>
              <a:gd name="connsiteY40" fmla="*/ 0 h 743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355474" h="7435515">
                <a:moveTo>
                  <a:pt x="3665730" y="6240273"/>
                </a:moveTo>
                <a:cubicBezTo>
                  <a:pt x="3665730" y="6785268"/>
                  <a:pt x="4274430" y="7227073"/>
                  <a:pt x="5025298" y="7227073"/>
                </a:cubicBezTo>
                <a:cubicBezTo>
                  <a:pt x="5776168" y="7227073"/>
                  <a:pt x="6384868" y="6785268"/>
                  <a:pt x="6384868" y="6240273"/>
                </a:cubicBezTo>
                <a:cubicBezTo>
                  <a:pt x="6173394" y="6652439"/>
                  <a:pt x="5631260" y="6925793"/>
                  <a:pt x="5025298" y="6925793"/>
                </a:cubicBezTo>
                <a:cubicBezTo>
                  <a:pt x="4419336" y="6925793"/>
                  <a:pt x="3877202" y="6652439"/>
                  <a:pt x="3665730" y="6240273"/>
                </a:cubicBezTo>
                <a:close/>
                <a:moveTo>
                  <a:pt x="1155245" y="2358187"/>
                </a:moveTo>
                <a:cubicBezTo>
                  <a:pt x="610249" y="2358187"/>
                  <a:pt x="168444" y="2966887"/>
                  <a:pt x="168444" y="3717756"/>
                </a:cubicBezTo>
                <a:cubicBezTo>
                  <a:pt x="168444" y="4468625"/>
                  <a:pt x="610249" y="5077325"/>
                  <a:pt x="1155245" y="5077325"/>
                </a:cubicBezTo>
                <a:cubicBezTo>
                  <a:pt x="743078" y="4865852"/>
                  <a:pt x="469725" y="4323718"/>
                  <a:pt x="469725" y="3717756"/>
                </a:cubicBezTo>
                <a:cubicBezTo>
                  <a:pt x="469725" y="3111794"/>
                  <a:pt x="743078" y="2569660"/>
                  <a:pt x="1155245" y="2358187"/>
                </a:cubicBezTo>
                <a:close/>
                <a:moveTo>
                  <a:pt x="5033318" y="184272"/>
                </a:moveTo>
                <a:cubicBezTo>
                  <a:pt x="4282450" y="184272"/>
                  <a:pt x="3673750" y="626077"/>
                  <a:pt x="3673750" y="1171072"/>
                </a:cubicBezTo>
                <a:cubicBezTo>
                  <a:pt x="3885222" y="758906"/>
                  <a:pt x="4427356" y="485552"/>
                  <a:pt x="5033318" y="485552"/>
                </a:cubicBezTo>
                <a:cubicBezTo>
                  <a:pt x="5639280" y="485552"/>
                  <a:pt x="6181414" y="758906"/>
                  <a:pt x="6392888" y="1171072"/>
                </a:cubicBezTo>
                <a:cubicBezTo>
                  <a:pt x="6392888" y="626077"/>
                  <a:pt x="5784188" y="184272"/>
                  <a:pt x="5033318" y="184272"/>
                </a:cubicBezTo>
                <a:close/>
                <a:moveTo>
                  <a:pt x="5062928" y="0"/>
                </a:moveTo>
                <a:cubicBezTo>
                  <a:pt x="6089558" y="0"/>
                  <a:pt x="6921808" y="832249"/>
                  <a:pt x="6921808" y="1858880"/>
                </a:cubicBezTo>
                <a:cubicBezTo>
                  <a:pt x="6921808" y="2115537"/>
                  <a:pt x="6869792" y="2360045"/>
                  <a:pt x="6775728" y="2582439"/>
                </a:cubicBezTo>
                <a:lnTo>
                  <a:pt x="6741856" y="2652752"/>
                </a:lnTo>
                <a:lnTo>
                  <a:pt x="6832576" y="2531433"/>
                </a:lnTo>
                <a:cubicBezTo>
                  <a:pt x="7173522" y="2118302"/>
                  <a:pt x="7689498" y="1854972"/>
                  <a:pt x="8266978" y="1854972"/>
                </a:cubicBezTo>
                <a:lnTo>
                  <a:pt x="8355474" y="1859441"/>
                </a:lnTo>
                <a:lnTo>
                  <a:pt x="8355474" y="5568262"/>
                </a:lnTo>
                <a:lnTo>
                  <a:pt x="8266978" y="5572730"/>
                </a:lnTo>
                <a:cubicBezTo>
                  <a:pt x="7689498" y="5572730"/>
                  <a:pt x="7173522" y="5309402"/>
                  <a:pt x="6832576" y="4896272"/>
                </a:cubicBezTo>
                <a:lnTo>
                  <a:pt x="6731282" y="4760811"/>
                </a:lnTo>
                <a:lnTo>
                  <a:pt x="6775728" y="4853076"/>
                </a:lnTo>
                <a:cubicBezTo>
                  <a:pt x="6869793" y="5075470"/>
                  <a:pt x="6921808" y="5319980"/>
                  <a:pt x="6921808" y="5576637"/>
                </a:cubicBezTo>
                <a:cubicBezTo>
                  <a:pt x="6921808" y="6603266"/>
                  <a:pt x="6089560" y="7435515"/>
                  <a:pt x="5062930" y="7435515"/>
                </a:cubicBezTo>
                <a:cubicBezTo>
                  <a:pt x="4036299" y="7435515"/>
                  <a:pt x="3204050" y="6603266"/>
                  <a:pt x="3204050" y="5576637"/>
                </a:cubicBezTo>
                <a:cubicBezTo>
                  <a:pt x="3204050" y="5336019"/>
                  <a:pt x="3249767" y="5106081"/>
                  <a:pt x="3332989" y="4895033"/>
                </a:cubicBezTo>
                <a:lnTo>
                  <a:pt x="3391054" y="4765519"/>
                </a:lnTo>
                <a:lnTo>
                  <a:pt x="3293280" y="4896270"/>
                </a:lnTo>
                <a:cubicBezTo>
                  <a:pt x="2952335" y="5309401"/>
                  <a:pt x="2436360" y="5572729"/>
                  <a:pt x="1858880" y="5572729"/>
                </a:cubicBezTo>
                <a:cubicBezTo>
                  <a:pt x="832249" y="5572729"/>
                  <a:pt x="0" y="4740481"/>
                  <a:pt x="0" y="3713850"/>
                </a:cubicBezTo>
                <a:cubicBezTo>
                  <a:pt x="0" y="2687220"/>
                  <a:pt x="832249" y="1854971"/>
                  <a:pt x="1858880" y="1854971"/>
                </a:cubicBezTo>
                <a:cubicBezTo>
                  <a:pt x="2436360" y="1854971"/>
                  <a:pt x="2952335" y="2118301"/>
                  <a:pt x="3293280" y="2531432"/>
                </a:cubicBezTo>
                <a:lnTo>
                  <a:pt x="3382301" y="2650478"/>
                </a:lnTo>
                <a:lnTo>
                  <a:pt x="3332988" y="2540485"/>
                </a:lnTo>
                <a:cubicBezTo>
                  <a:pt x="3249766" y="2329434"/>
                  <a:pt x="3204050" y="2099496"/>
                  <a:pt x="3204050" y="1858880"/>
                </a:cubicBezTo>
                <a:cubicBezTo>
                  <a:pt x="3204050" y="832249"/>
                  <a:pt x="4036298" y="0"/>
                  <a:pt x="5062928" y="0"/>
                </a:cubicBezTo>
                <a:close/>
              </a:path>
            </a:pathLst>
          </a:custGeom>
          <a:ln w="12700">
            <a:solidFill>
              <a:schemeClr val="bg1"/>
            </a:solidFill>
          </a:ln>
          <a:effectLst/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1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AB50FE33-978F-4E78-AEBA-1CE1C061AA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858" y="168444"/>
            <a:ext cx="8355474" cy="7435515"/>
          </a:xfrm>
          <a:custGeom>
            <a:avLst/>
            <a:gdLst>
              <a:gd name="connsiteX0" fmla="*/ 1970606 w 8355474"/>
              <a:gd name="connsiteY0" fmla="*/ 6240273 h 7435515"/>
              <a:gd name="connsiteX1" fmla="*/ 3330176 w 8355474"/>
              <a:gd name="connsiteY1" fmla="*/ 7227073 h 7435515"/>
              <a:gd name="connsiteX2" fmla="*/ 4689745 w 8355474"/>
              <a:gd name="connsiteY2" fmla="*/ 6240273 h 7435515"/>
              <a:gd name="connsiteX3" fmla="*/ 3330176 w 8355474"/>
              <a:gd name="connsiteY3" fmla="*/ 6925793 h 7435515"/>
              <a:gd name="connsiteX4" fmla="*/ 1970606 w 8355474"/>
              <a:gd name="connsiteY4" fmla="*/ 6240273 h 7435515"/>
              <a:gd name="connsiteX5" fmla="*/ 7200230 w 8355474"/>
              <a:gd name="connsiteY5" fmla="*/ 2358187 h 7435515"/>
              <a:gd name="connsiteX6" fmla="*/ 7885750 w 8355474"/>
              <a:gd name="connsiteY6" fmla="*/ 3717756 h 7435515"/>
              <a:gd name="connsiteX7" fmla="*/ 7200230 w 8355474"/>
              <a:gd name="connsiteY7" fmla="*/ 5077325 h 7435515"/>
              <a:gd name="connsiteX8" fmla="*/ 8187030 w 8355474"/>
              <a:gd name="connsiteY8" fmla="*/ 3717756 h 7435515"/>
              <a:gd name="connsiteX9" fmla="*/ 7200230 w 8355474"/>
              <a:gd name="connsiteY9" fmla="*/ 2358187 h 7435515"/>
              <a:gd name="connsiteX10" fmla="*/ 3322156 w 8355474"/>
              <a:gd name="connsiteY10" fmla="*/ 184272 h 7435515"/>
              <a:gd name="connsiteX11" fmla="*/ 1962586 w 8355474"/>
              <a:gd name="connsiteY11" fmla="*/ 1171072 h 7435515"/>
              <a:gd name="connsiteX12" fmla="*/ 3322156 w 8355474"/>
              <a:gd name="connsiteY12" fmla="*/ 485552 h 7435515"/>
              <a:gd name="connsiteX13" fmla="*/ 4681725 w 8355474"/>
              <a:gd name="connsiteY13" fmla="*/ 1171072 h 7435515"/>
              <a:gd name="connsiteX14" fmla="*/ 3322156 w 8355474"/>
              <a:gd name="connsiteY14" fmla="*/ 184272 h 7435515"/>
              <a:gd name="connsiteX15" fmla="*/ 3292546 w 8355474"/>
              <a:gd name="connsiteY15" fmla="*/ 0 h 7435515"/>
              <a:gd name="connsiteX16" fmla="*/ 5151424 w 8355474"/>
              <a:gd name="connsiteY16" fmla="*/ 1858880 h 7435515"/>
              <a:gd name="connsiteX17" fmla="*/ 5022487 w 8355474"/>
              <a:gd name="connsiteY17" fmla="*/ 2540485 h 7435515"/>
              <a:gd name="connsiteX18" fmla="*/ 4973173 w 8355474"/>
              <a:gd name="connsiteY18" fmla="*/ 2650478 h 7435515"/>
              <a:gd name="connsiteX19" fmla="*/ 5062194 w 8355474"/>
              <a:gd name="connsiteY19" fmla="*/ 2531432 h 7435515"/>
              <a:gd name="connsiteX20" fmla="*/ 6496594 w 8355474"/>
              <a:gd name="connsiteY20" fmla="*/ 1854971 h 7435515"/>
              <a:gd name="connsiteX21" fmla="*/ 8355474 w 8355474"/>
              <a:gd name="connsiteY21" fmla="*/ 3713850 h 7435515"/>
              <a:gd name="connsiteX22" fmla="*/ 6496594 w 8355474"/>
              <a:gd name="connsiteY22" fmla="*/ 5572729 h 7435515"/>
              <a:gd name="connsiteX23" fmla="*/ 5062194 w 8355474"/>
              <a:gd name="connsiteY23" fmla="*/ 4896270 h 7435515"/>
              <a:gd name="connsiteX24" fmla="*/ 4964420 w 8355474"/>
              <a:gd name="connsiteY24" fmla="*/ 4765519 h 7435515"/>
              <a:gd name="connsiteX25" fmla="*/ 5022485 w 8355474"/>
              <a:gd name="connsiteY25" fmla="*/ 4895033 h 7435515"/>
              <a:gd name="connsiteX26" fmla="*/ 5151424 w 8355474"/>
              <a:gd name="connsiteY26" fmla="*/ 5576637 h 7435515"/>
              <a:gd name="connsiteX27" fmla="*/ 3292544 w 8355474"/>
              <a:gd name="connsiteY27" fmla="*/ 7435515 h 7435515"/>
              <a:gd name="connsiteX28" fmla="*/ 1433666 w 8355474"/>
              <a:gd name="connsiteY28" fmla="*/ 5576637 h 7435515"/>
              <a:gd name="connsiteX29" fmla="*/ 1579746 w 8355474"/>
              <a:gd name="connsiteY29" fmla="*/ 4853076 h 7435515"/>
              <a:gd name="connsiteX30" fmla="*/ 1624192 w 8355474"/>
              <a:gd name="connsiteY30" fmla="*/ 4760811 h 7435515"/>
              <a:gd name="connsiteX31" fmla="*/ 1522898 w 8355474"/>
              <a:gd name="connsiteY31" fmla="*/ 4896272 h 7435515"/>
              <a:gd name="connsiteX32" fmla="*/ 88496 w 8355474"/>
              <a:gd name="connsiteY32" fmla="*/ 5572730 h 7435515"/>
              <a:gd name="connsiteX33" fmla="*/ 0 w 8355474"/>
              <a:gd name="connsiteY33" fmla="*/ 5568262 h 7435515"/>
              <a:gd name="connsiteX34" fmla="*/ 0 w 8355474"/>
              <a:gd name="connsiteY34" fmla="*/ 1859441 h 7435515"/>
              <a:gd name="connsiteX35" fmla="*/ 88496 w 8355474"/>
              <a:gd name="connsiteY35" fmla="*/ 1854972 h 7435515"/>
              <a:gd name="connsiteX36" fmla="*/ 1522898 w 8355474"/>
              <a:gd name="connsiteY36" fmla="*/ 2531433 h 7435515"/>
              <a:gd name="connsiteX37" fmla="*/ 1613618 w 8355474"/>
              <a:gd name="connsiteY37" fmla="*/ 2652752 h 7435515"/>
              <a:gd name="connsiteX38" fmla="*/ 1579746 w 8355474"/>
              <a:gd name="connsiteY38" fmla="*/ 2582439 h 7435515"/>
              <a:gd name="connsiteX39" fmla="*/ 1433666 w 8355474"/>
              <a:gd name="connsiteY39" fmla="*/ 1858880 h 7435515"/>
              <a:gd name="connsiteX40" fmla="*/ 3292546 w 8355474"/>
              <a:gd name="connsiteY40" fmla="*/ 0 h 743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355474" h="7435515">
                <a:moveTo>
                  <a:pt x="1970606" y="6240273"/>
                </a:moveTo>
                <a:cubicBezTo>
                  <a:pt x="1970606" y="6785268"/>
                  <a:pt x="2579306" y="7227073"/>
                  <a:pt x="3330176" y="7227073"/>
                </a:cubicBezTo>
                <a:cubicBezTo>
                  <a:pt x="4081044" y="7227073"/>
                  <a:pt x="4689745" y="6785268"/>
                  <a:pt x="4689745" y="6240273"/>
                </a:cubicBezTo>
                <a:cubicBezTo>
                  <a:pt x="4478273" y="6652439"/>
                  <a:pt x="3936138" y="6925793"/>
                  <a:pt x="3330176" y="6925793"/>
                </a:cubicBezTo>
                <a:cubicBezTo>
                  <a:pt x="2724214" y="6925793"/>
                  <a:pt x="2182080" y="6652439"/>
                  <a:pt x="1970606" y="6240273"/>
                </a:cubicBezTo>
                <a:close/>
                <a:moveTo>
                  <a:pt x="7200230" y="2358187"/>
                </a:moveTo>
                <a:cubicBezTo>
                  <a:pt x="7612396" y="2569660"/>
                  <a:pt x="7885750" y="3111794"/>
                  <a:pt x="7885750" y="3717756"/>
                </a:cubicBezTo>
                <a:cubicBezTo>
                  <a:pt x="7885750" y="4323718"/>
                  <a:pt x="7612396" y="4865852"/>
                  <a:pt x="7200230" y="5077325"/>
                </a:cubicBezTo>
                <a:cubicBezTo>
                  <a:pt x="7745225" y="5077325"/>
                  <a:pt x="8187030" y="4468625"/>
                  <a:pt x="8187030" y="3717756"/>
                </a:cubicBezTo>
                <a:cubicBezTo>
                  <a:pt x="8187030" y="2966887"/>
                  <a:pt x="7745225" y="2358187"/>
                  <a:pt x="7200230" y="2358187"/>
                </a:cubicBezTo>
                <a:close/>
                <a:moveTo>
                  <a:pt x="3322156" y="184272"/>
                </a:moveTo>
                <a:cubicBezTo>
                  <a:pt x="2571286" y="184272"/>
                  <a:pt x="1962586" y="626077"/>
                  <a:pt x="1962586" y="1171072"/>
                </a:cubicBezTo>
                <a:cubicBezTo>
                  <a:pt x="2174060" y="758906"/>
                  <a:pt x="2716194" y="485552"/>
                  <a:pt x="3322156" y="485552"/>
                </a:cubicBezTo>
                <a:cubicBezTo>
                  <a:pt x="3928118" y="485552"/>
                  <a:pt x="4470253" y="758906"/>
                  <a:pt x="4681725" y="1171072"/>
                </a:cubicBezTo>
                <a:cubicBezTo>
                  <a:pt x="4681725" y="626077"/>
                  <a:pt x="4073024" y="184272"/>
                  <a:pt x="3322156" y="184272"/>
                </a:cubicBezTo>
                <a:close/>
                <a:moveTo>
                  <a:pt x="3292546" y="0"/>
                </a:moveTo>
                <a:cubicBezTo>
                  <a:pt x="4319177" y="0"/>
                  <a:pt x="5151424" y="832249"/>
                  <a:pt x="5151424" y="1858880"/>
                </a:cubicBezTo>
                <a:cubicBezTo>
                  <a:pt x="5151424" y="2099496"/>
                  <a:pt x="5105708" y="2329434"/>
                  <a:pt x="5022487" y="2540485"/>
                </a:cubicBezTo>
                <a:lnTo>
                  <a:pt x="4973173" y="2650478"/>
                </a:lnTo>
                <a:lnTo>
                  <a:pt x="5062194" y="2531432"/>
                </a:lnTo>
                <a:cubicBezTo>
                  <a:pt x="5403139" y="2118301"/>
                  <a:pt x="5919115" y="1854971"/>
                  <a:pt x="6496594" y="1854971"/>
                </a:cubicBezTo>
                <a:cubicBezTo>
                  <a:pt x="7523225" y="1854971"/>
                  <a:pt x="8355474" y="2687220"/>
                  <a:pt x="8355474" y="3713850"/>
                </a:cubicBezTo>
                <a:cubicBezTo>
                  <a:pt x="8355474" y="4740481"/>
                  <a:pt x="7523225" y="5572729"/>
                  <a:pt x="6496594" y="5572729"/>
                </a:cubicBezTo>
                <a:cubicBezTo>
                  <a:pt x="5919115" y="5572729"/>
                  <a:pt x="5403139" y="5309401"/>
                  <a:pt x="5062194" y="4896270"/>
                </a:cubicBezTo>
                <a:lnTo>
                  <a:pt x="4964420" y="4765519"/>
                </a:lnTo>
                <a:lnTo>
                  <a:pt x="5022485" y="4895033"/>
                </a:lnTo>
                <a:cubicBezTo>
                  <a:pt x="5105707" y="5106081"/>
                  <a:pt x="5151424" y="5336019"/>
                  <a:pt x="5151424" y="5576637"/>
                </a:cubicBezTo>
                <a:cubicBezTo>
                  <a:pt x="5151424" y="6603266"/>
                  <a:pt x="4319175" y="7435515"/>
                  <a:pt x="3292544" y="7435515"/>
                </a:cubicBezTo>
                <a:cubicBezTo>
                  <a:pt x="2265914" y="7435515"/>
                  <a:pt x="1433666" y="6603266"/>
                  <a:pt x="1433666" y="5576637"/>
                </a:cubicBezTo>
                <a:cubicBezTo>
                  <a:pt x="1433666" y="5319980"/>
                  <a:pt x="1485681" y="5075470"/>
                  <a:pt x="1579746" y="4853076"/>
                </a:cubicBezTo>
                <a:lnTo>
                  <a:pt x="1624192" y="4760811"/>
                </a:lnTo>
                <a:lnTo>
                  <a:pt x="1522898" y="4896272"/>
                </a:lnTo>
                <a:cubicBezTo>
                  <a:pt x="1181952" y="5309402"/>
                  <a:pt x="665976" y="5572730"/>
                  <a:pt x="88496" y="5572730"/>
                </a:cubicBezTo>
                <a:lnTo>
                  <a:pt x="0" y="5568262"/>
                </a:lnTo>
                <a:lnTo>
                  <a:pt x="0" y="1859441"/>
                </a:lnTo>
                <a:lnTo>
                  <a:pt x="88496" y="1854972"/>
                </a:lnTo>
                <a:cubicBezTo>
                  <a:pt x="665976" y="1854972"/>
                  <a:pt x="1181952" y="2118302"/>
                  <a:pt x="1522898" y="2531433"/>
                </a:cubicBezTo>
                <a:lnTo>
                  <a:pt x="1613618" y="2652752"/>
                </a:lnTo>
                <a:lnTo>
                  <a:pt x="1579746" y="2582439"/>
                </a:lnTo>
                <a:cubicBezTo>
                  <a:pt x="1485682" y="2360045"/>
                  <a:pt x="1433666" y="2115537"/>
                  <a:pt x="1433666" y="1858880"/>
                </a:cubicBezTo>
                <a:cubicBezTo>
                  <a:pt x="1433666" y="832249"/>
                  <a:pt x="2265916" y="0"/>
                  <a:pt x="3292546" y="0"/>
                </a:cubicBezTo>
                <a:close/>
              </a:path>
            </a:pathLst>
          </a:custGeom>
          <a:ln w="12700">
            <a:solidFill>
              <a:schemeClr val="bg1"/>
            </a:solidFill>
          </a:ln>
          <a:effectLst/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071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FB65431-56AB-4561-966D-517933A3A6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2168" y="0"/>
            <a:ext cx="6139089" cy="7772400"/>
          </a:xfrm>
          <a:effectLst>
            <a:outerShdw blurRad="50800" dist="38100" sx="125000" sy="125000" algn="l" rotWithShape="0">
              <a:srgbClr val="E25FA5">
                <a:alpha val="4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6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9383DBE6-2A3E-4013-AD25-339227B5B6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7271656" cy="7772400"/>
          </a:xfrm>
          <a:custGeom>
            <a:avLst/>
            <a:gdLst>
              <a:gd name="connsiteX0" fmla="*/ 0 w 7271656"/>
              <a:gd name="connsiteY0" fmla="*/ 0 h 7772400"/>
              <a:gd name="connsiteX1" fmla="*/ 5185927 w 7271656"/>
              <a:gd name="connsiteY1" fmla="*/ 0 h 7772400"/>
              <a:gd name="connsiteX2" fmla="*/ 7271656 w 7271656"/>
              <a:gd name="connsiteY2" fmla="*/ 4049486 h 7772400"/>
              <a:gd name="connsiteX3" fmla="*/ 5354131 w 7271656"/>
              <a:gd name="connsiteY3" fmla="*/ 7772400 h 7772400"/>
              <a:gd name="connsiteX4" fmla="*/ 0 w 7271656"/>
              <a:gd name="connsiteY4" fmla="*/ 7772400 h 777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1656" h="7772400">
                <a:moveTo>
                  <a:pt x="0" y="0"/>
                </a:moveTo>
                <a:lnTo>
                  <a:pt x="5185927" y="0"/>
                </a:lnTo>
                <a:lnTo>
                  <a:pt x="7271656" y="4049486"/>
                </a:lnTo>
                <a:lnTo>
                  <a:pt x="5354131" y="7772400"/>
                </a:lnTo>
                <a:lnTo>
                  <a:pt x="0" y="7772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9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D8C5F803-554A-482F-848A-1815E34919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45945" y="0"/>
            <a:ext cx="7271655" cy="7772400"/>
          </a:xfrm>
          <a:custGeom>
            <a:avLst/>
            <a:gdLst>
              <a:gd name="connsiteX0" fmla="*/ 2127759 w 7271655"/>
              <a:gd name="connsiteY0" fmla="*/ 0 h 7772400"/>
              <a:gd name="connsiteX1" fmla="*/ 7271655 w 7271655"/>
              <a:gd name="connsiteY1" fmla="*/ 0 h 7772400"/>
              <a:gd name="connsiteX2" fmla="*/ 7271655 w 7271655"/>
              <a:gd name="connsiteY2" fmla="*/ 7772400 h 7772400"/>
              <a:gd name="connsiteX3" fmla="*/ 1956165 w 7271655"/>
              <a:gd name="connsiteY3" fmla="*/ 7772400 h 7772400"/>
              <a:gd name="connsiteX4" fmla="*/ 0 w 7271655"/>
              <a:gd name="connsiteY4" fmla="*/ 4049486 h 777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1655" h="7772400">
                <a:moveTo>
                  <a:pt x="2127759" y="0"/>
                </a:moveTo>
                <a:lnTo>
                  <a:pt x="7271655" y="0"/>
                </a:lnTo>
                <a:lnTo>
                  <a:pt x="7271655" y="7772400"/>
                </a:lnTo>
                <a:lnTo>
                  <a:pt x="1956165" y="7772400"/>
                </a:lnTo>
                <a:lnTo>
                  <a:pt x="0" y="40494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9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6DE8CB53-76B8-4CC4-ABBF-EA36BE195F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12352" y="1309995"/>
            <a:ext cx="4906234" cy="5490245"/>
          </a:xfrm>
          <a:custGeom>
            <a:avLst/>
            <a:gdLst>
              <a:gd name="connsiteX0" fmla="*/ 3974861 w 4329030"/>
              <a:gd name="connsiteY0" fmla="*/ 2556724 h 4844334"/>
              <a:gd name="connsiteX1" fmla="*/ 4329030 w 4329030"/>
              <a:gd name="connsiteY1" fmla="*/ 2910893 h 4844334"/>
              <a:gd name="connsiteX2" fmla="*/ 4329030 w 4329030"/>
              <a:gd name="connsiteY2" fmla="*/ 4490165 h 4844334"/>
              <a:gd name="connsiteX3" fmla="*/ 3974861 w 4329030"/>
              <a:gd name="connsiteY3" fmla="*/ 4844334 h 4844334"/>
              <a:gd name="connsiteX4" fmla="*/ 3620692 w 4329030"/>
              <a:gd name="connsiteY4" fmla="*/ 4490165 h 4844334"/>
              <a:gd name="connsiteX5" fmla="*/ 3620692 w 4329030"/>
              <a:gd name="connsiteY5" fmla="*/ 2910893 h 4844334"/>
              <a:gd name="connsiteX6" fmla="*/ 3974861 w 4329030"/>
              <a:gd name="connsiteY6" fmla="*/ 2556724 h 4844334"/>
              <a:gd name="connsiteX7" fmla="*/ 354169 w 4329030"/>
              <a:gd name="connsiteY7" fmla="*/ 1129316 h 4844334"/>
              <a:gd name="connsiteX8" fmla="*/ 708338 w 4329030"/>
              <a:gd name="connsiteY8" fmla="*/ 1483485 h 4844334"/>
              <a:gd name="connsiteX9" fmla="*/ 708338 w 4329030"/>
              <a:gd name="connsiteY9" fmla="*/ 3062757 h 4844334"/>
              <a:gd name="connsiteX10" fmla="*/ 354169 w 4329030"/>
              <a:gd name="connsiteY10" fmla="*/ 3416926 h 4844334"/>
              <a:gd name="connsiteX11" fmla="*/ 0 w 4329030"/>
              <a:gd name="connsiteY11" fmla="*/ 3062757 h 4844334"/>
              <a:gd name="connsiteX12" fmla="*/ 0 w 4329030"/>
              <a:gd name="connsiteY12" fmla="*/ 1483485 h 4844334"/>
              <a:gd name="connsiteX13" fmla="*/ 354169 w 4329030"/>
              <a:gd name="connsiteY13" fmla="*/ 1129316 h 4844334"/>
              <a:gd name="connsiteX14" fmla="*/ 2174087 w 4329030"/>
              <a:gd name="connsiteY14" fmla="*/ 0 h 4844334"/>
              <a:gd name="connsiteX15" fmla="*/ 3583787 w 4329030"/>
              <a:gd name="connsiteY15" fmla="*/ 1409700 h 4844334"/>
              <a:gd name="connsiteX16" fmla="*/ 3583787 w 4329030"/>
              <a:gd name="connsiteY16" fmla="*/ 3136543 h 4844334"/>
              <a:gd name="connsiteX17" fmla="*/ 2174087 w 4329030"/>
              <a:gd name="connsiteY17" fmla="*/ 4546243 h 4844334"/>
              <a:gd name="connsiteX18" fmla="*/ 764387 w 4329030"/>
              <a:gd name="connsiteY18" fmla="*/ 3136543 h 4844334"/>
              <a:gd name="connsiteX19" fmla="*/ 764387 w 4329030"/>
              <a:gd name="connsiteY19" fmla="*/ 1409700 h 4844334"/>
              <a:gd name="connsiteX20" fmla="*/ 2174087 w 4329030"/>
              <a:gd name="connsiteY20" fmla="*/ 0 h 484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29030" h="4844334">
                <a:moveTo>
                  <a:pt x="3974861" y="2556724"/>
                </a:moveTo>
                <a:cubicBezTo>
                  <a:pt x="4170463" y="2556724"/>
                  <a:pt x="4329030" y="2715291"/>
                  <a:pt x="4329030" y="2910893"/>
                </a:cubicBezTo>
                <a:lnTo>
                  <a:pt x="4329030" y="4490165"/>
                </a:lnTo>
                <a:cubicBezTo>
                  <a:pt x="4329030" y="4685767"/>
                  <a:pt x="4170463" y="4844334"/>
                  <a:pt x="3974861" y="4844334"/>
                </a:cubicBezTo>
                <a:cubicBezTo>
                  <a:pt x="3779259" y="4844334"/>
                  <a:pt x="3620692" y="4685767"/>
                  <a:pt x="3620692" y="4490165"/>
                </a:cubicBezTo>
                <a:lnTo>
                  <a:pt x="3620692" y="2910893"/>
                </a:lnTo>
                <a:cubicBezTo>
                  <a:pt x="3620692" y="2715291"/>
                  <a:pt x="3779259" y="2556724"/>
                  <a:pt x="3974861" y="2556724"/>
                </a:cubicBezTo>
                <a:close/>
                <a:moveTo>
                  <a:pt x="354169" y="1129316"/>
                </a:moveTo>
                <a:cubicBezTo>
                  <a:pt x="549771" y="1129316"/>
                  <a:pt x="708338" y="1287883"/>
                  <a:pt x="708338" y="1483485"/>
                </a:cubicBezTo>
                <a:lnTo>
                  <a:pt x="708338" y="3062757"/>
                </a:lnTo>
                <a:cubicBezTo>
                  <a:pt x="708338" y="3258359"/>
                  <a:pt x="549771" y="3416926"/>
                  <a:pt x="354169" y="3416926"/>
                </a:cubicBezTo>
                <a:cubicBezTo>
                  <a:pt x="158567" y="3416926"/>
                  <a:pt x="0" y="3258359"/>
                  <a:pt x="0" y="3062757"/>
                </a:cubicBezTo>
                <a:lnTo>
                  <a:pt x="0" y="1483485"/>
                </a:lnTo>
                <a:cubicBezTo>
                  <a:pt x="0" y="1287883"/>
                  <a:pt x="158567" y="1129316"/>
                  <a:pt x="354169" y="1129316"/>
                </a:cubicBezTo>
                <a:close/>
                <a:moveTo>
                  <a:pt x="2174087" y="0"/>
                </a:moveTo>
                <a:cubicBezTo>
                  <a:pt x="2952643" y="0"/>
                  <a:pt x="3583787" y="631144"/>
                  <a:pt x="3583787" y="1409700"/>
                </a:cubicBezTo>
                <a:lnTo>
                  <a:pt x="3583787" y="3136543"/>
                </a:lnTo>
                <a:cubicBezTo>
                  <a:pt x="3583787" y="3915099"/>
                  <a:pt x="2952643" y="4546243"/>
                  <a:pt x="2174087" y="4546243"/>
                </a:cubicBezTo>
                <a:cubicBezTo>
                  <a:pt x="1395531" y="4546243"/>
                  <a:pt x="764387" y="3915099"/>
                  <a:pt x="764387" y="3136543"/>
                </a:cubicBezTo>
                <a:lnTo>
                  <a:pt x="764387" y="1409700"/>
                </a:lnTo>
                <a:cubicBezTo>
                  <a:pt x="764387" y="631144"/>
                  <a:pt x="1395531" y="0"/>
                  <a:pt x="2174087" y="0"/>
                </a:cubicBezTo>
                <a:close/>
              </a:path>
            </a:pathLst>
          </a:custGeom>
          <a:ln w="28575">
            <a:noFill/>
          </a:ln>
          <a:effectLst>
            <a:glow rad="1016000">
              <a:schemeClr val="bg1">
                <a:alpha val="40000"/>
              </a:schemeClr>
            </a:glo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8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8DF9E9DD-A6E1-4169-80FE-680E97033B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817600" cy="77724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A25B4AD1-E6FA-4A36-A13E-083DEC4ECD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28347" y="650786"/>
            <a:ext cx="6432202" cy="6432202"/>
          </a:xfrm>
          <a:custGeom>
            <a:avLst/>
            <a:gdLst>
              <a:gd name="connsiteX0" fmla="*/ 2837736 w 5675472"/>
              <a:gd name="connsiteY0" fmla="*/ 0 h 5675472"/>
              <a:gd name="connsiteX1" fmla="*/ 5675472 w 5675472"/>
              <a:gd name="connsiteY1" fmla="*/ 2837736 h 5675472"/>
              <a:gd name="connsiteX2" fmla="*/ 2837736 w 5675472"/>
              <a:gd name="connsiteY2" fmla="*/ 5675472 h 5675472"/>
              <a:gd name="connsiteX3" fmla="*/ 0 w 5675472"/>
              <a:gd name="connsiteY3" fmla="*/ 2837736 h 5675472"/>
              <a:gd name="connsiteX4" fmla="*/ 2837736 w 5675472"/>
              <a:gd name="connsiteY4" fmla="*/ 0 h 567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5472" h="5675472">
                <a:moveTo>
                  <a:pt x="2837736" y="0"/>
                </a:moveTo>
                <a:cubicBezTo>
                  <a:pt x="4404974" y="0"/>
                  <a:pt x="5675472" y="1270498"/>
                  <a:pt x="5675472" y="2837736"/>
                </a:cubicBezTo>
                <a:cubicBezTo>
                  <a:pt x="5675472" y="4404974"/>
                  <a:pt x="4404974" y="5675472"/>
                  <a:pt x="2837736" y="5675472"/>
                </a:cubicBezTo>
                <a:cubicBezTo>
                  <a:pt x="1270498" y="5675472"/>
                  <a:pt x="0" y="4404974"/>
                  <a:pt x="0" y="2837736"/>
                </a:cubicBezTo>
                <a:cubicBezTo>
                  <a:pt x="0" y="1270498"/>
                  <a:pt x="1270498" y="0"/>
                  <a:pt x="28377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7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629B65B7-4396-4D8C-B787-91FA0E58F5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817600" cy="777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4FBA0976-CBEA-4768-9167-FCCA6797A7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52222" y="2474795"/>
            <a:ext cx="2336232" cy="2784143"/>
          </a:xfrm>
          <a:custGeom>
            <a:avLst/>
            <a:gdLst>
              <a:gd name="connsiteX0" fmla="*/ 0 w 2061381"/>
              <a:gd name="connsiteY0" fmla="*/ 0 h 2456597"/>
              <a:gd name="connsiteX1" fmla="*/ 2061381 w 2061381"/>
              <a:gd name="connsiteY1" fmla="*/ 0 h 2456597"/>
              <a:gd name="connsiteX2" fmla="*/ 2061381 w 2061381"/>
              <a:gd name="connsiteY2" fmla="*/ 2456597 h 2456597"/>
              <a:gd name="connsiteX3" fmla="*/ 0 w 2061381"/>
              <a:gd name="connsiteY3" fmla="*/ 2456597 h 245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1381" h="2456597">
                <a:moveTo>
                  <a:pt x="0" y="0"/>
                </a:moveTo>
                <a:lnTo>
                  <a:pt x="2061381" y="0"/>
                </a:lnTo>
                <a:lnTo>
                  <a:pt x="2061381" y="2456597"/>
                </a:lnTo>
                <a:lnTo>
                  <a:pt x="0" y="2456597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4271D281-7092-4BEA-9F22-4DB82F4DBD5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24502" y="2474796"/>
            <a:ext cx="2336232" cy="2784143"/>
          </a:xfrm>
          <a:custGeom>
            <a:avLst/>
            <a:gdLst>
              <a:gd name="connsiteX0" fmla="*/ 0 w 2061381"/>
              <a:gd name="connsiteY0" fmla="*/ 0 h 2456597"/>
              <a:gd name="connsiteX1" fmla="*/ 2061381 w 2061381"/>
              <a:gd name="connsiteY1" fmla="*/ 0 h 2456597"/>
              <a:gd name="connsiteX2" fmla="*/ 2061381 w 2061381"/>
              <a:gd name="connsiteY2" fmla="*/ 2456597 h 2456597"/>
              <a:gd name="connsiteX3" fmla="*/ 0 w 2061381"/>
              <a:gd name="connsiteY3" fmla="*/ 2456597 h 245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1381" h="2456597">
                <a:moveTo>
                  <a:pt x="0" y="0"/>
                </a:moveTo>
                <a:lnTo>
                  <a:pt x="2061381" y="0"/>
                </a:lnTo>
                <a:lnTo>
                  <a:pt x="2061381" y="2456597"/>
                </a:lnTo>
                <a:lnTo>
                  <a:pt x="0" y="2456597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B68199C9-F8AA-40FC-A7D8-6D59731664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40972" y="2474795"/>
            <a:ext cx="2336232" cy="2784143"/>
          </a:xfrm>
          <a:custGeom>
            <a:avLst/>
            <a:gdLst>
              <a:gd name="connsiteX0" fmla="*/ 0 w 2061381"/>
              <a:gd name="connsiteY0" fmla="*/ 0 h 2456597"/>
              <a:gd name="connsiteX1" fmla="*/ 2061381 w 2061381"/>
              <a:gd name="connsiteY1" fmla="*/ 0 h 2456597"/>
              <a:gd name="connsiteX2" fmla="*/ 2061381 w 2061381"/>
              <a:gd name="connsiteY2" fmla="*/ 2456597 h 2456597"/>
              <a:gd name="connsiteX3" fmla="*/ 0 w 2061381"/>
              <a:gd name="connsiteY3" fmla="*/ 2456597 h 245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1381" h="2456597">
                <a:moveTo>
                  <a:pt x="0" y="0"/>
                </a:moveTo>
                <a:lnTo>
                  <a:pt x="2061381" y="0"/>
                </a:lnTo>
                <a:lnTo>
                  <a:pt x="2061381" y="2456597"/>
                </a:lnTo>
                <a:lnTo>
                  <a:pt x="0" y="2456597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4F2929D2-B0C6-4942-BD0A-7D9290A6AC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13252" y="2474796"/>
            <a:ext cx="2336232" cy="2784143"/>
          </a:xfrm>
          <a:custGeom>
            <a:avLst/>
            <a:gdLst>
              <a:gd name="connsiteX0" fmla="*/ 0 w 2061381"/>
              <a:gd name="connsiteY0" fmla="*/ 0 h 2456597"/>
              <a:gd name="connsiteX1" fmla="*/ 2061381 w 2061381"/>
              <a:gd name="connsiteY1" fmla="*/ 0 h 2456597"/>
              <a:gd name="connsiteX2" fmla="*/ 2061381 w 2061381"/>
              <a:gd name="connsiteY2" fmla="*/ 2456597 h 2456597"/>
              <a:gd name="connsiteX3" fmla="*/ 0 w 2061381"/>
              <a:gd name="connsiteY3" fmla="*/ 2456597 h 245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1381" h="2456597">
                <a:moveTo>
                  <a:pt x="0" y="0"/>
                </a:moveTo>
                <a:lnTo>
                  <a:pt x="2061381" y="0"/>
                </a:lnTo>
                <a:lnTo>
                  <a:pt x="2061381" y="2456597"/>
                </a:lnTo>
                <a:lnTo>
                  <a:pt x="0" y="2456597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5C5C07-E6AD-40F2-B19E-D64053BAB2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52221" y="5715700"/>
            <a:ext cx="4808512" cy="1036320"/>
          </a:xfrm>
        </p:spPr>
        <p:txBody>
          <a:bodyPr/>
          <a:lstStyle>
            <a:lvl1pPr marL="0" indent="0" algn="ctr">
              <a:buNone/>
              <a:defRPr/>
            </a:lvl1pPr>
            <a:lvl2pPr marL="518145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28BA09AB-BCDD-4429-84F3-4A1DAD7963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40972" y="5715700"/>
            <a:ext cx="4808512" cy="1036320"/>
          </a:xfrm>
        </p:spPr>
        <p:txBody>
          <a:bodyPr/>
          <a:lstStyle>
            <a:lvl1pPr marL="0" indent="0" algn="ctr">
              <a:buNone/>
              <a:defRPr/>
            </a:lvl1pPr>
            <a:lvl2pPr marL="518145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397B6618-45DB-4EB2-9643-6140CFF04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518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 animBg="1"/>
      <p:bldP spid="22" grpId="0" animBg="1"/>
      <p:bldP spid="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C2879AA8-1D93-4E57-9F94-B83F565F95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817600" cy="77724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6F93B787-9109-4111-A579-46CE6FEE7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522894"/>
            <a:ext cx="11917680" cy="150230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E063AEBC-14FD-4201-90F1-30931BFF542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9052" y="2418078"/>
            <a:ext cx="3527124" cy="3527124"/>
          </a:xfrm>
          <a:custGeom>
            <a:avLst/>
            <a:gdLst>
              <a:gd name="connsiteX0" fmla="*/ 0 w 3112168"/>
              <a:gd name="connsiteY0" fmla="*/ 0 h 3112168"/>
              <a:gd name="connsiteX1" fmla="*/ 3112168 w 3112168"/>
              <a:gd name="connsiteY1" fmla="*/ 0 h 3112168"/>
              <a:gd name="connsiteX2" fmla="*/ 3112168 w 3112168"/>
              <a:gd name="connsiteY2" fmla="*/ 2593463 h 3112168"/>
              <a:gd name="connsiteX3" fmla="*/ 2593463 w 3112168"/>
              <a:gd name="connsiteY3" fmla="*/ 3112168 h 3112168"/>
              <a:gd name="connsiteX4" fmla="*/ 0 w 3112168"/>
              <a:gd name="connsiteY4" fmla="*/ 3112168 h 311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2168" h="3112168">
                <a:moveTo>
                  <a:pt x="0" y="0"/>
                </a:moveTo>
                <a:lnTo>
                  <a:pt x="3112168" y="0"/>
                </a:lnTo>
                <a:lnTo>
                  <a:pt x="3112168" y="2593463"/>
                </a:lnTo>
                <a:lnTo>
                  <a:pt x="2593463" y="3112168"/>
                </a:lnTo>
                <a:lnTo>
                  <a:pt x="0" y="3112168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8F86092F-05A8-4456-97AD-9AA6A0BDB95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45238" y="2418078"/>
            <a:ext cx="3527124" cy="3527124"/>
          </a:xfrm>
          <a:custGeom>
            <a:avLst/>
            <a:gdLst>
              <a:gd name="connsiteX0" fmla="*/ 0 w 3112168"/>
              <a:gd name="connsiteY0" fmla="*/ 0 h 3112168"/>
              <a:gd name="connsiteX1" fmla="*/ 3112168 w 3112168"/>
              <a:gd name="connsiteY1" fmla="*/ 0 h 3112168"/>
              <a:gd name="connsiteX2" fmla="*/ 3112168 w 3112168"/>
              <a:gd name="connsiteY2" fmla="*/ 2593463 h 3112168"/>
              <a:gd name="connsiteX3" fmla="*/ 2593463 w 3112168"/>
              <a:gd name="connsiteY3" fmla="*/ 3112168 h 3112168"/>
              <a:gd name="connsiteX4" fmla="*/ 0 w 3112168"/>
              <a:gd name="connsiteY4" fmla="*/ 3112168 h 311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2168" h="3112168">
                <a:moveTo>
                  <a:pt x="0" y="0"/>
                </a:moveTo>
                <a:lnTo>
                  <a:pt x="3112168" y="0"/>
                </a:lnTo>
                <a:lnTo>
                  <a:pt x="3112168" y="2593463"/>
                </a:lnTo>
                <a:lnTo>
                  <a:pt x="2593463" y="3112168"/>
                </a:lnTo>
                <a:lnTo>
                  <a:pt x="0" y="3112168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9F7FC5FB-5EF0-4B9C-AABD-CD4890DC8C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81424" y="2418078"/>
            <a:ext cx="3527124" cy="3527124"/>
          </a:xfrm>
          <a:custGeom>
            <a:avLst/>
            <a:gdLst>
              <a:gd name="connsiteX0" fmla="*/ 0 w 3112168"/>
              <a:gd name="connsiteY0" fmla="*/ 0 h 3112168"/>
              <a:gd name="connsiteX1" fmla="*/ 3112168 w 3112168"/>
              <a:gd name="connsiteY1" fmla="*/ 0 h 3112168"/>
              <a:gd name="connsiteX2" fmla="*/ 3112168 w 3112168"/>
              <a:gd name="connsiteY2" fmla="*/ 2593463 h 3112168"/>
              <a:gd name="connsiteX3" fmla="*/ 2593463 w 3112168"/>
              <a:gd name="connsiteY3" fmla="*/ 3112168 h 3112168"/>
              <a:gd name="connsiteX4" fmla="*/ 0 w 3112168"/>
              <a:gd name="connsiteY4" fmla="*/ 3112168 h 311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2168" h="3112168">
                <a:moveTo>
                  <a:pt x="0" y="0"/>
                </a:moveTo>
                <a:lnTo>
                  <a:pt x="3112168" y="0"/>
                </a:lnTo>
                <a:lnTo>
                  <a:pt x="3112168" y="2593463"/>
                </a:lnTo>
                <a:lnTo>
                  <a:pt x="2593463" y="3112168"/>
                </a:lnTo>
                <a:lnTo>
                  <a:pt x="0" y="3112168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xmlns="" id="{AA9E71A2-FA5C-4675-AB25-CCABA82586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8483" y="6217921"/>
            <a:ext cx="3527693" cy="92657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xmlns="" id="{18A8CD7E-D8A2-46E8-B2B8-D2D7E235BA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45238" y="6217920"/>
            <a:ext cx="3527693" cy="92657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xmlns="" id="{9378212E-F5FE-4197-93F2-53C1837141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81993" y="6217919"/>
            <a:ext cx="3527693" cy="92657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1231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20" grpId="0" animBg="1"/>
      <p:bldP spid="24" grpId="0" animBg="1"/>
      <p:bldP spid="3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8E63E6C7-9FDC-4E2B-A339-50DD2BF0DA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3784" y="1804730"/>
            <a:ext cx="12877228" cy="5967664"/>
          </a:xfrm>
          <a:custGeom>
            <a:avLst/>
            <a:gdLst>
              <a:gd name="connsiteX0" fmla="*/ 4433298 w 12877228"/>
              <a:gd name="connsiteY0" fmla="*/ 0 h 5967664"/>
              <a:gd name="connsiteX1" fmla="*/ 8156377 w 12877228"/>
              <a:gd name="connsiteY1" fmla="*/ 1754058 h 5967664"/>
              <a:gd name="connsiteX2" fmla="*/ 8158348 w 12877228"/>
              <a:gd name="connsiteY2" fmla="*/ 1756933 h 5967664"/>
              <a:gd name="connsiteX3" fmla="*/ 8215322 w 12877228"/>
              <a:gd name="connsiteY3" fmla="*/ 1688534 h 5967664"/>
              <a:gd name="connsiteX4" fmla="*/ 10146345 w 12877228"/>
              <a:gd name="connsiteY4" fmla="*/ 815788 h 5967664"/>
              <a:gd name="connsiteX5" fmla="*/ 10696713 w 12877228"/>
              <a:gd name="connsiteY5" fmla="*/ 876326 h 5967664"/>
              <a:gd name="connsiteX6" fmla="*/ 10754457 w 12877228"/>
              <a:gd name="connsiteY6" fmla="*/ 892526 h 5967664"/>
              <a:gd name="connsiteX7" fmla="*/ 10746212 w 12877228"/>
              <a:gd name="connsiteY7" fmla="*/ 924588 h 5967664"/>
              <a:gd name="connsiteX8" fmla="*/ 10711393 w 12877228"/>
              <a:gd name="connsiteY8" fmla="*/ 1269988 h 5967664"/>
              <a:gd name="connsiteX9" fmla="*/ 12425238 w 12877228"/>
              <a:gd name="connsiteY9" fmla="*/ 2983832 h 5967664"/>
              <a:gd name="connsiteX10" fmla="*/ 12600468 w 12877228"/>
              <a:gd name="connsiteY10" fmla="*/ 2974984 h 5967664"/>
              <a:gd name="connsiteX11" fmla="*/ 12764015 w 12877228"/>
              <a:gd name="connsiteY11" fmla="*/ 2950023 h 5967664"/>
              <a:gd name="connsiteX12" fmla="*/ 12821747 w 12877228"/>
              <a:gd name="connsiteY12" fmla="*/ 3195006 h 5967664"/>
              <a:gd name="connsiteX13" fmla="*/ 12877228 w 12877228"/>
              <a:gd name="connsiteY13" fmla="*/ 3795528 h 5967664"/>
              <a:gd name="connsiteX14" fmla="*/ 12077371 w 12877228"/>
              <a:gd name="connsiteY14" fmla="*/ 5902523 h 5967664"/>
              <a:gd name="connsiteX15" fmla="*/ 12011682 w 12877228"/>
              <a:gd name="connsiteY15" fmla="*/ 5967664 h 5967664"/>
              <a:gd name="connsiteX16" fmla="*/ 545577 w 12877228"/>
              <a:gd name="connsiteY16" fmla="*/ 5967664 h 5967664"/>
              <a:gd name="connsiteX17" fmla="*/ 485321 w 12877228"/>
              <a:gd name="connsiteY17" fmla="*/ 5874806 h 5967664"/>
              <a:gd name="connsiteX18" fmla="*/ 23755 w 12877228"/>
              <a:gd name="connsiteY18" fmla="*/ 4731572 h 5967664"/>
              <a:gd name="connsiteX19" fmla="*/ 0 w 12877228"/>
              <a:gd name="connsiteY19" fmla="*/ 4599330 h 5967664"/>
              <a:gd name="connsiteX20" fmla="*/ 29445 w 12877228"/>
              <a:gd name="connsiteY20" fmla="*/ 4617218 h 5967664"/>
              <a:gd name="connsiteX21" fmla="*/ 544520 w 12877228"/>
              <a:gd name="connsiteY21" fmla="*/ 4747640 h 5967664"/>
              <a:gd name="connsiteX22" fmla="*/ 1625114 w 12877228"/>
              <a:gd name="connsiteY22" fmla="*/ 3667046 h 5967664"/>
              <a:gd name="connsiteX23" fmla="*/ 544520 w 12877228"/>
              <a:gd name="connsiteY23" fmla="*/ 2586451 h 5967664"/>
              <a:gd name="connsiteX24" fmla="*/ 223184 w 12877228"/>
              <a:gd name="connsiteY24" fmla="*/ 2635033 h 5967664"/>
              <a:gd name="connsiteX25" fmla="*/ 203790 w 12877228"/>
              <a:gd name="connsiteY25" fmla="*/ 2642131 h 5967664"/>
              <a:gd name="connsiteX26" fmla="*/ 215861 w 12877228"/>
              <a:gd name="connsiteY26" fmla="*/ 2610521 h 5967664"/>
              <a:gd name="connsiteX27" fmla="*/ 4433298 w 12877228"/>
              <a:gd name="connsiteY27" fmla="*/ 0 h 596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877228" h="5967664">
                <a:moveTo>
                  <a:pt x="4433298" y="0"/>
                </a:moveTo>
                <a:cubicBezTo>
                  <a:pt x="5983106" y="0"/>
                  <a:pt x="7349513" y="695784"/>
                  <a:pt x="8156377" y="1754058"/>
                </a:cubicBezTo>
                <a:lnTo>
                  <a:pt x="8158348" y="1756933"/>
                </a:lnTo>
                <a:lnTo>
                  <a:pt x="8215322" y="1688534"/>
                </a:lnTo>
                <a:cubicBezTo>
                  <a:pt x="8709513" y="1149307"/>
                  <a:pt x="9392234" y="815788"/>
                  <a:pt x="10146345" y="815788"/>
                </a:cubicBezTo>
                <a:cubicBezTo>
                  <a:pt x="10334873" y="815788"/>
                  <a:pt x="10518940" y="836633"/>
                  <a:pt x="10696713" y="876326"/>
                </a:cubicBezTo>
                <a:lnTo>
                  <a:pt x="10754457" y="892526"/>
                </a:lnTo>
                <a:lnTo>
                  <a:pt x="10746212" y="924588"/>
                </a:lnTo>
                <a:cubicBezTo>
                  <a:pt x="10723382" y="1036155"/>
                  <a:pt x="10711393" y="1151671"/>
                  <a:pt x="10711393" y="1269988"/>
                </a:cubicBezTo>
                <a:cubicBezTo>
                  <a:pt x="10711393" y="2216518"/>
                  <a:pt x="11478707" y="2983832"/>
                  <a:pt x="12425238" y="2983832"/>
                </a:cubicBezTo>
                <a:cubicBezTo>
                  <a:pt x="12484396" y="2983832"/>
                  <a:pt x="12542853" y="2980834"/>
                  <a:pt x="12600468" y="2974984"/>
                </a:cubicBezTo>
                <a:lnTo>
                  <a:pt x="12764015" y="2950023"/>
                </a:lnTo>
                <a:lnTo>
                  <a:pt x="12821747" y="3195006"/>
                </a:lnTo>
                <a:cubicBezTo>
                  <a:pt x="12858124" y="3388981"/>
                  <a:pt x="12877228" y="3589820"/>
                  <a:pt x="12877228" y="3795528"/>
                </a:cubicBezTo>
                <a:cubicBezTo>
                  <a:pt x="12877228" y="4618360"/>
                  <a:pt x="12571563" y="5363295"/>
                  <a:pt x="12077371" y="5902523"/>
                </a:cubicBezTo>
                <a:lnTo>
                  <a:pt x="12011682" y="5967664"/>
                </a:lnTo>
                <a:lnTo>
                  <a:pt x="545577" y="5967664"/>
                </a:lnTo>
                <a:lnTo>
                  <a:pt x="485321" y="5874806"/>
                </a:lnTo>
                <a:cubicBezTo>
                  <a:pt x="269322" y="5522482"/>
                  <a:pt x="111641" y="5138014"/>
                  <a:pt x="23755" y="4731572"/>
                </a:cubicBezTo>
                <a:lnTo>
                  <a:pt x="0" y="4599330"/>
                </a:lnTo>
                <a:lnTo>
                  <a:pt x="29445" y="4617218"/>
                </a:lnTo>
                <a:cubicBezTo>
                  <a:pt x="182558" y="4700393"/>
                  <a:pt x="358022" y="4747640"/>
                  <a:pt x="544520" y="4747640"/>
                </a:cubicBezTo>
                <a:cubicBezTo>
                  <a:pt x="1141316" y="4747640"/>
                  <a:pt x="1625114" y="4263841"/>
                  <a:pt x="1625114" y="3667046"/>
                </a:cubicBezTo>
                <a:cubicBezTo>
                  <a:pt x="1625114" y="3070250"/>
                  <a:pt x="1141316" y="2586451"/>
                  <a:pt x="544520" y="2586451"/>
                </a:cubicBezTo>
                <a:cubicBezTo>
                  <a:pt x="432621" y="2586451"/>
                  <a:pt x="324695" y="2603460"/>
                  <a:pt x="223184" y="2635033"/>
                </a:cubicBezTo>
                <a:lnTo>
                  <a:pt x="203790" y="2642131"/>
                </a:lnTo>
                <a:lnTo>
                  <a:pt x="215861" y="2610521"/>
                </a:lnTo>
                <a:cubicBezTo>
                  <a:pt x="845341" y="1087164"/>
                  <a:pt x="2496037" y="0"/>
                  <a:pt x="443329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45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xmlns="" id="{3F3A4931-38AE-4D77-B831-5A7DF629C2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179" y="742600"/>
            <a:ext cx="7308784" cy="6348012"/>
          </a:xfrm>
          <a:custGeom>
            <a:avLst/>
            <a:gdLst>
              <a:gd name="connsiteX0" fmla="*/ 4968437 w 6448927"/>
              <a:gd name="connsiteY0" fmla="*/ 2364583 h 5601187"/>
              <a:gd name="connsiteX1" fmla="*/ 4978301 w 6448927"/>
              <a:gd name="connsiteY1" fmla="*/ 2367964 h 5601187"/>
              <a:gd name="connsiteX2" fmla="*/ 4994526 w 6448927"/>
              <a:gd name="connsiteY2" fmla="*/ 2374158 h 5601187"/>
              <a:gd name="connsiteX3" fmla="*/ 4981472 w 6448927"/>
              <a:gd name="connsiteY3" fmla="*/ 2369484 h 5601187"/>
              <a:gd name="connsiteX4" fmla="*/ 4968437 w 6448927"/>
              <a:gd name="connsiteY4" fmla="*/ 2364583 h 5601187"/>
              <a:gd name="connsiteX5" fmla="*/ 111976 w 6448927"/>
              <a:gd name="connsiteY5" fmla="*/ 419 h 5601187"/>
              <a:gd name="connsiteX6" fmla="*/ 173628 w 6448927"/>
              <a:gd name="connsiteY6" fmla="*/ 291250 h 5601187"/>
              <a:gd name="connsiteX7" fmla="*/ 399345 w 6448927"/>
              <a:gd name="connsiteY7" fmla="*/ 227082 h 5601187"/>
              <a:gd name="connsiteX8" fmla="*/ 1180669 w 6448927"/>
              <a:gd name="connsiteY8" fmla="*/ 227082 h 5601187"/>
              <a:gd name="connsiteX9" fmla="*/ 1232758 w 6448927"/>
              <a:gd name="connsiteY9" fmla="*/ 243124 h 5601187"/>
              <a:gd name="connsiteX10" fmla="*/ 1562651 w 6448927"/>
              <a:gd name="connsiteY10" fmla="*/ 291250 h 5601187"/>
              <a:gd name="connsiteX11" fmla="*/ 1614739 w 6448927"/>
              <a:gd name="connsiteY11" fmla="*/ 307292 h 5601187"/>
              <a:gd name="connsiteX12" fmla="*/ 1666827 w 6448927"/>
              <a:gd name="connsiteY12" fmla="*/ 339377 h 5601187"/>
              <a:gd name="connsiteX13" fmla="*/ 1840455 w 6448927"/>
              <a:gd name="connsiteY13" fmla="*/ 371461 h 5601187"/>
              <a:gd name="connsiteX14" fmla="*/ 1892544 w 6448927"/>
              <a:gd name="connsiteY14" fmla="*/ 403545 h 5601187"/>
              <a:gd name="connsiteX15" fmla="*/ 2621781 w 6448927"/>
              <a:gd name="connsiteY15" fmla="*/ 419587 h 5601187"/>
              <a:gd name="connsiteX16" fmla="*/ 2864860 w 6448927"/>
              <a:gd name="connsiteY16" fmla="*/ 387503 h 5601187"/>
              <a:gd name="connsiteX17" fmla="*/ 3333654 w 6448927"/>
              <a:gd name="connsiteY17" fmla="*/ 419587 h 5601187"/>
              <a:gd name="connsiteX18" fmla="*/ 3455194 w 6448927"/>
              <a:gd name="connsiteY18" fmla="*/ 483755 h 5601187"/>
              <a:gd name="connsiteX19" fmla="*/ 3524646 w 6448927"/>
              <a:gd name="connsiteY19" fmla="*/ 499798 h 5601187"/>
              <a:gd name="connsiteX20" fmla="*/ 3576734 w 6448927"/>
              <a:gd name="connsiteY20" fmla="*/ 515840 h 5601187"/>
              <a:gd name="connsiteX21" fmla="*/ 3680911 w 6448927"/>
              <a:gd name="connsiteY21" fmla="*/ 531882 h 5601187"/>
              <a:gd name="connsiteX22" fmla="*/ 3732999 w 6448927"/>
              <a:gd name="connsiteY22" fmla="*/ 563966 h 5601187"/>
              <a:gd name="connsiteX23" fmla="*/ 3906626 w 6448927"/>
              <a:gd name="connsiteY23" fmla="*/ 628134 h 5601187"/>
              <a:gd name="connsiteX24" fmla="*/ 4045529 w 6448927"/>
              <a:gd name="connsiteY24" fmla="*/ 660219 h 5601187"/>
              <a:gd name="connsiteX25" fmla="*/ 4132342 w 6448927"/>
              <a:gd name="connsiteY25" fmla="*/ 676261 h 5601187"/>
              <a:gd name="connsiteX26" fmla="*/ 4358059 w 6448927"/>
              <a:gd name="connsiteY26" fmla="*/ 772513 h 5601187"/>
              <a:gd name="connsiteX27" fmla="*/ 4427510 w 6448927"/>
              <a:gd name="connsiteY27" fmla="*/ 788555 h 5601187"/>
              <a:gd name="connsiteX28" fmla="*/ 4722677 w 6448927"/>
              <a:gd name="connsiteY28" fmla="*/ 900850 h 5601187"/>
              <a:gd name="connsiteX29" fmla="*/ 4792128 w 6448927"/>
              <a:gd name="connsiteY29" fmla="*/ 948977 h 5601187"/>
              <a:gd name="connsiteX30" fmla="*/ 4948393 w 6448927"/>
              <a:gd name="connsiteY30" fmla="*/ 1029187 h 5601187"/>
              <a:gd name="connsiteX31" fmla="*/ 4983118 w 6448927"/>
              <a:gd name="connsiteY31" fmla="*/ 1141482 h 5601187"/>
              <a:gd name="connsiteX32" fmla="*/ 4965756 w 6448927"/>
              <a:gd name="connsiteY32" fmla="*/ 1189608 h 5601187"/>
              <a:gd name="connsiteX33" fmla="*/ 4896305 w 6448927"/>
              <a:gd name="connsiteY33" fmla="*/ 1221692 h 5601187"/>
              <a:gd name="connsiteX34" fmla="*/ 4757403 w 6448927"/>
              <a:gd name="connsiteY34" fmla="*/ 1269819 h 5601187"/>
              <a:gd name="connsiteX35" fmla="*/ 4549050 w 6448927"/>
              <a:gd name="connsiteY35" fmla="*/ 1285861 h 5601187"/>
              <a:gd name="connsiteX36" fmla="*/ 4340696 w 6448927"/>
              <a:gd name="connsiteY36" fmla="*/ 1333987 h 5601187"/>
              <a:gd name="connsiteX37" fmla="*/ 4080254 w 6448927"/>
              <a:gd name="connsiteY37" fmla="*/ 1350029 h 5601187"/>
              <a:gd name="connsiteX38" fmla="*/ 3837176 w 6448927"/>
              <a:gd name="connsiteY38" fmla="*/ 1398155 h 5601187"/>
              <a:gd name="connsiteX39" fmla="*/ 3750361 w 6448927"/>
              <a:gd name="connsiteY39" fmla="*/ 1414198 h 5601187"/>
              <a:gd name="connsiteX40" fmla="*/ 3941352 w 6448927"/>
              <a:gd name="connsiteY40" fmla="*/ 1462324 h 5601187"/>
              <a:gd name="connsiteX41" fmla="*/ 4305970 w 6448927"/>
              <a:gd name="connsiteY41" fmla="*/ 1542534 h 5601187"/>
              <a:gd name="connsiteX42" fmla="*/ 4427510 w 6448927"/>
              <a:gd name="connsiteY42" fmla="*/ 1574619 h 5601187"/>
              <a:gd name="connsiteX43" fmla="*/ 4531687 w 6448927"/>
              <a:gd name="connsiteY43" fmla="*/ 1590661 h 5601187"/>
              <a:gd name="connsiteX44" fmla="*/ 4583775 w 6448927"/>
              <a:gd name="connsiteY44" fmla="*/ 1622745 h 5601187"/>
              <a:gd name="connsiteX45" fmla="*/ 4496962 w 6448927"/>
              <a:gd name="connsiteY45" fmla="*/ 1654829 h 5601187"/>
              <a:gd name="connsiteX46" fmla="*/ 4462235 w 6448927"/>
              <a:gd name="connsiteY46" fmla="*/ 1686913 h 5601187"/>
              <a:gd name="connsiteX47" fmla="*/ 4375422 w 6448927"/>
              <a:gd name="connsiteY47" fmla="*/ 1702955 h 5601187"/>
              <a:gd name="connsiteX48" fmla="*/ 4236519 w 6448927"/>
              <a:gd name="connsiteY48" fmla="*/ 1735040 h 5601187"/>
              <a:gd name="connsiteX49" fmla="*/ 4132342 w 6448927"/>
              <a:gd name="connsiteY49" fmla="*/ 1751082 h 5601187"/>
              <a:gd name="connsiteX50" fmla="*/ 4045529 w 6448927"/>
              <a:gd name="connsiteY50" fmla="*/ 1767124 h 5601187"/>
              <a:gd name="connsiteX51" fmla="*/ 3750361 w 6448927"/>
              <a:gd name="connsiteY51" fmla="*/ 1799208 h 5601187"/>
              <a:gd name="connsiteX52" fmla="*/ 3698274 w 6448927"/>
              <a:gd name="connsiteY52" fmla="*/ 1815250 h 5601187"/>
              <a:gd name="connsiteX53" fmla="*/ 3628822 w 6448927"/>
              <a:gd name="connsiteY53" fmla="*/ 1879419 h 5601187"/>
              <a:gd name="connsiteX54" fmla="*/ 3750361 w 6448927"/>
              <a:gd name="connsiteY54" fmla="*/ 1943587 h 5601187"/>
              <a:gd name="connsiteX55" fmla="*/ 4028166 w 6448927"/>
              <a:gd name="connsiteY55" fmla="*/ 2039840 h 5601187"/>
              <a:gd name="connsiteX56" fmla="*/ 4288607 w 6448927"/>
              <a:gd name="connsiteY56" fmla="*/ 2152134 h 5601187"/>
              <a:gd name="connsiteX57" fmla="*/ 4427510 w 6448927"/>
              <a:gd name="connsiteY57" fmla="*/ 2184219 h 5601187"/>
              <a:gd name="connsiteX58" fmla="*/ 4549050 w 6448927"/>
              <a:gd name="connsiteY58" fmla="*/ 2248387 h 5601187"/>
              <a:gd name="connsiteX59" fmla="*/ 4670589 w 6448927"/>
              <a:gd name="connsiteY59" fmla="*/ 2296513 h 5601187"/>
              <a:gd name="connsiteX60" fmla="*/ 4931030 w 6448927"/>
              <a:gd name="connsiteY60" fmla="*/ 2360682 h 5601187"/>
              <a:gd name="connsiteX61" fmla="*/ 4995278 w 6448927"/>
              <a:gd name="connsiteY61" fmla="*/ 2374445 h 5601187"/>
              <a:gd name="connsiteX62" fmla="*/ 4994526 w 6448927"/>
              <a:gd name="connsiteY62" fmla="*/ 2374158 h 5601187"/>
              <a:gd name="connsiteX63" fmla="*/ 5001510 w 6448927"/>
              <a:gd name="connsiteY63" fmla="*/ 2376658 h 5601187"/>
              <a:gd name="connsiteX64" fmla="*/ 5139384 w 6448927"/>
              <a:gd name="connsiteY64" fmla="*/ 2424850 h 5601187"/>
              <a:gd name="connsiteX65" fmla="*/ 5243561 w 6448927"/>
              <a:gd name="connsiteY65" fmla="*/ 2440892 h 5601187"/>
              <a:gd name="connsiteX66" fmla="*/ 5365100 w 6448927"/>
              <a:gd name="connsiteY66" fmla="*/ 2456934 h 5601187"/>
              <a:gd name="connsiteX67" fmla="*/ 5486640 w 6448927"/>
              <a:gd name="connsiteY67" fmla="*/ 2489019 h 5601187"/>
              <a:gd name="connsiteX68" fmla="*/ 5729719 w 6448927"/>
              <a:gd name="connsiteY68" fmla="*/ 2521103 h 5601187"/>
              <a:gd name="connsiteX69" fmla="*/ 5868621 w 6448927"/>
              <a:gd name="connsiteY69" fmla="*/ 2553187 h 5601187"/>
              <a:gd name="connsiteX70" fmla="*/ 5920709 w 6448927"/>
              <a:gd name="connsiteY70" fmla="*/ 2569229 h 5601187"/>
              <a:gd name="connsiteX71" fmla="*/ 5920709 w 6448927"/>
              <a:gd name="connsiteY71" fmla="*/ 2697566 h 5601187"/>
              <a:gd name="connsiteX72" fmla="*/ 5764444 w 6448927"/>
              <a:gd name="connsiteY72" fmla="*/ 2777777 h 5601187"/>
              <a:gd name="connsiteX73" fmla="*/ 5642904 w 6448927"/>
              <a:gd name="connsiteY73" fmla="*/ 2793819 h 5601187"/>
              <a:gd name="connsiteX74" fmla="*/ 5573454 w 6448927"/>
              <a:gd name="connsiteY74" fmla="*/ 2809861 h 5601187"/>
              <a:gd name="connsiteX75" fmla="*/ 5347738 w 6448927"/>
              <a:gd name="connsiteY75" fmla="*/ 2841945 h 5601187"/>
              <a:gd name="connsiteX76" fmla="*/ 5156747 w 6448927"/>
              <a:gd name="connsiteY76" fmla="*/ 2857987 h 5601187"/>
              <a:gd name="connsiteX77" fmla="*/ 5035208 w 6448927"/>
              <a:gd name="connsiteY77" fmla="*/ 2890071 h 5601187"/>
              <a:gd name="connsiteX78" fmla="*/ 4722677 w 6448927"/>
              <a:gd name="connsiteY78" fmla="*/ 2954240 h 5601187"/>
              <a:gd name="connsiteX79" fmla="*/ 4514324 w 6448927"/>
              <a:gd name="connsiteY79" fmla="*/ 3002366 h 5601187"/>
              <a:gd name="connsiteX80" fmla="*/ 4462235 w 6448927"/>
              <a:gd name="connsiteY80" fmla="*/ 3018408 h 5601187"/>
              <a:gd name="connsiteX81" fmla="*/ 4444873 w 6448927"/>
              <a:gd name="connsiteY81" fmla="*/ 3066534 h 5601187"/>
              <a:gd name="connsiteX82" fmla="*/ 4618500 w 6448927"/>
              <a:gd name="connsiteY82" fmla="*/ 3098619 h 5601187"/>
              <a:gd name="connsiteX83" fmla="*/ 4809491 w 6448927"/>
              <a:gd name="connsiteY83" fmla="*/ 3162787 h 5601187"/>
              <a:gd name="connsiteX84" fmla="*/ 4983118 w 6448927"/>
              <a:gd name="connsiteY84" fmla="*/ 3194871 h 5601187"/>
              <a:gd name="connsiteX85" fmla="*/ 5052570 w 6448927"/>
              <a:gd name="connsiteY85" fmla="*/ 3226955 h 5601187"/>
              <a:gd name="connsiteX86" fmla="*/ 5122021 w 6448927"/>
              <a:gd name="connsiteY86" fmla="*/ 3242998 h 5601187"/>
              <a:gd name="connsiteX87" fmla="*/ 5226198 w 6448927"/>
              <a:gd name="connsiteY87" fmla="*/ 3291124 h 5601187"/>
              <a:gd name="connsiteX88" fmla="*/ 5278286 w 6448927"/>
              <a:gd name="connsiteY88" fmla="*/ 3323208 h 5601187"/>
              <a:gd name="connsiteX89" fmla="*/ 5313011 w 6448927"/>
              <a:gd name="connsiteY89" fmla="*/ 3451545 h 5601187"/>
              <a:gd name="connsiteX90" fmla="*/ 5260923 w 6448927"/>
              <a:gd name="connsiteY90" fmla="*/ 3499671 h 5601187"/>
              <a:gd name="connsiteX91" fmla="*/ 5174110 w 6448927"/>
              <a:gd name="connsiteY91" fmla="*/ 3563840 h 5601187"/>
              <a:gd name="connsiteX92" fmla="*/ 5104658 w 6448927"/>
              <a:gd name="connsiteY92" fmla="*/ 3595924 h 5601187"/>
              <a:gd name="connsiteX93" fmla="*/ 5052570 w 6448927"/>
              <a:gd name="connsiteY93" fmla="*/ 3628008 h 5601187"/>
              <a:gd name="connsiteX94" fmla="*/ 4965756 w 6448927"/>
              <a:gd name="connsiteY94" fmla="*/ 3676134 h 5601187"/>
              <a:gd name="connsiteX95" fmla="*/ 5017845 w 6448927"/>
              <a:gd name="connsiteY95" fmla="*/ 3692177 h 5601187"/>
              <a:gd name="connsiteX96" fmla="*/ 5087296 w 6448927"/>
              <a:gd name="connsiteY96" fmla="*/ 3724261 h 5601187"/>
              <a:gd name="connsiteX97" fmla="*/ 5243561 w 6448927"/>
              <a:gd name="connsiteY97" fmla="*/ 3788429 h 5601187"/>
              <a:gd name="connsiteX98" fmla="*/ 5399826 w 6448927"/>
              <a:gd name="connsiteY98" fmla="*/ 3852598 h 5601187"/>
              <a:gd name="connsiteX99" fmla="*/ 5451914 w 6448927"/>
              <a:gd name="connsiteY99" fmla="*/ 3868640 h 5601187"/>
              <a:gd name="connsiteX100" fmla="*/ 5504003 w 6448927"/>
              <a:gd name="connsiteY100" fmla="*/ 3900724 h 5601187"/>
              <a:gd name="connsiteX101" fmla="*/ 5625542 w 6448927"/>
              <a:gd name="connsiteY101" fmla="*/ 3932808 h 5601187"/>
              <a:gd name="connsiteX102" fmla="*/ 5694993 w 6448927"/>
              <a:gd name="connsiteY102" fmla="*/ 3980934 h 5601187"/>
              <a:gd name="connsiteX103" fmla="*/ 5747081 w 6448927"/>
              <a:gd name="connsiteY103" fmla="*/ 4013019 h 5601187"/>
              <a:gd name="connsiteX104" fmla="*/ 5851258 w 6448927"/>
              <a:gd name="connsiteY104" fmla="*/ 4045103 h 5601187"/>
              <a:gd name="connsiteX105" fmla="*/ 5938072 w 6448927"/>
              <a:gd name="connsiteY105" fmla="*/ 4077187 h 5601187"/>
              <a:gd name="connsiteX106" fmla="*/ 5990161 w 6448927"/>
              <a:gd name="connsiteY106" fmla="*/ 4093229 h 5601187"/>
              <a:gd name="connsiteX107" fmla="*/ 6076974 w 6448927"/>
              <a:gd name="connsiteY107" fmla="*/ 4125313 h 5601187"/>
              <a:gd name="connsiteX108" fmla="*/ 6129062 w 6448927"/>
              <a:gd name="connsiteY108" fmla="*/ 4141355 h 5601187"/>
              <a:gd name="connsiteX109" fmla="*/ 6198514 w 6448927"/>
              <a:gd name="connsiteY109" fmla="*/ 4189482 h 5601187"/>
              <a:gd name="connsiteX110" fmla="*/ 6267965 w 6448927"/>
              <a:gd name="connsiteY110" fmla="*/ 4221566 h 5601187"/>
              <a:gd name="connsiteX111" fmla="*/ 6320054 w 6448927"/>
              <a:gd name="connsiteY111" fmla="*/ 4253650 h 5601187"/>
              <a:gd name="connsiteX112" fmla="*/ 6424230 w 6448927"/>
              <a:gd name="connsiteY112" fmla="*/ 4317819 h 5601187"/>
              <a:gd name="connsiteX113" fmla="*/ 6406867 w 6448927"/>
              <a:gd name="connsiteY113" fmla="*/ 4446155 h 5601187"/>
              <a:gd name="connsiteX114" fmla="*/ 6198514 w 6448927"/>
              <a:gd name="connsiteY114" fmla="*/ 4494282 h 5601187"/>
              <a:gd name="connsiteX115" fmla="*/ 6146426 w 6448927"/>
              <a:gd name="connsiteY115" fmla="*/ 4526366 h 5601187"/>
              <a:gd name="connsiteX116" fmla="*/ 6024886 w 6448927"/>
              <a:gd name="connsiteY116" fmla="*/ 4542408 h 5601187"/>
              <a:gd name="connsiteX117" fmla="*/ 5938072 w 6448927"/>
              <a:gd name="connsiteY117" fmla="*/ 4558450 h 5601187"/>
              <a:gd name="connsiteX118" fmla="*/ 5799169 w 6448927"/>
              <a:gd name="connsiteY118" fmla="*/ 4574492 h 5601187"/>
              <a:gd name="connsiteX119" fmla="*/ 5747081 w 6448927"/>
              <a:gd name="connsiteY119" fmla="*/ 4590534 h 5601187"/>
              <a:gd name="connsiteX120" fmla="*/ 5660268 w 6448927"/>
              <a:gd name="connsiteY120" fmla="*/ 4606577 h 5601187"/>
              <a:gd name="connsiteX121" fmla="*/ 5208835 w 6448927"/>
              <a:gd name="connsiteY121" fmla="*/ 4654703 h 5601187"/>
              <a:gd name="connsiteX122" fmla="*/ 5035208 w 6448927"/>
              <a:gd name="connsiteY122" fmla="*/ 4718871 h 5601187"/>
              <a:gd name="connsiteX123" fmla="*/ 4931030 w 6448927"/>
              <a:gd name="connsiteY123" fmla="*/ 4734913 h 5601187"/>
              <a:gd name="connsiteX124" fmla="*/ 4792128 w 6448927"/>
              <a:gd name="connsiteY124" fmla="*/ 4783040 h 5601187"/>
              <a:gd name="connsiteX125" fmla="*/ 4705315 w 6448927"/>
              <a:gd name="connsiteY125" fmla="*/ 4799082 h 5601187"/>
              <a:gd name="connsiteX126" fmla="*/ 4653226 w 6448927"/>
              <a:gd name="connsiteY126" fmla="*/ 4815124 h 5601187"/>
              <a:gd name="connsiteX127" fmla="*/ 4549050 w 6448927"/>
              <a:gd name="connsiteY127" fmla="*/ 4831166 h 5601187"/>
              <a:gd name="connsiteX128" fmla="*/ 4479598 w 6448927"/>
              <a:gd name="connsiteY128" fmla="*/ 4847208 h 5601187"/>
              <a:gd name="connsiteX129" fmla="*/ 4601138 w 6448927"/>
              <a:gd name="connsiteY129" fmla="*/ 4879292 h 5601187"/>
              <a:gd name="connsiteX130" fmla="*/ 4826854 w 6448927"/>
              <a:gd name="connsiteY130" fmla="*/ 4927419 h 5601187"/>
              <a:gd name="connsiteX131" fmla="*/ 4896305 w 6448927"/>
              <a:gd name="connsiteY131" fmla="*/ 4959503 h 5601187"/>
              <a:gd name="connsiteX132" fmla="*/ 5087296 w 6448927"/>
              <a:gd name="connsiteY132" fmla="*/ 5023671 h 5601187"/>
              <a:gd name="connsiteX133" fmla="*/ 5139384 w 6448927"/>
              <a:gd name="connsiteY133" fmla="*/ 5039713 h 5601187"/>
              <a:gd name="connsiteX134" fmla="*/ 5226198 w 6448927"/>
              <a:gd name="connsiteY134" fmla="*/ 5055755 h 5601187"/>
              <a:gd name="connsiteX135" fmla="*/ 5278286 w 6448927"/>
              <a:gd name="connsiteY135" fmla="*/ 5103882 h 5601187"/>
              <a:gd name="connsiteX136" fmla="*/ 5451914 w 6448927"/>
              <a:gd name="connsiteY136" fmla="*/ 5152008 h 5601187"/>
              <a:gd name="connsiteX137" fmla="*/ 5521366 w 6448927"/>
              <a:gd name="connsiteY137" fmla="*/ 5184092 h 5601187"/>
              <a:gd name="connsiteX138" fmla="*/ 5747081 w 6448927"/>
              <a:gd name="connsiteY138" fmla="*/ 5264303 h 5601187"/>
              <a:gd name="connsiteX139" fmla="*/ 5816533 w 6448927"/>
              <a:gd name="connsiteY139" fmla="*/ 5312429 h 5601187"/>
              <a:gd name="connsiteX140" fmla="*/ 5885984 w 6448927"/>
              <a:gd name="connsiteY140" fmla="*/ 5328471 h 5601187"/>
              <a:gd name="connsiteX141" fmla="*/ 5938072 w 6448927"/>
              <a:gd name="connsiteY141" fmla="*/ 5360555 h 5601187"/>
              <a:gd name="connsiteX142" fmla="*/ 6007523 w 6448927"/>
              <a:gd name="connsiteY142" fmla="*/ 5392640 h 5601187"/>
              <a:gd name="connsiteX143" fmla="*/ 5885984 w 6448927"/>
              <a:gd name="connsiteY143" fmla="*/ 5424724 h 5601187"/>
              <a:gd name="connsiteX144" fmla="*/ 5694993 w 6448927"/>
              <a:gd name="connsiteY144" fmla="*/ 5472850 h 5601187"/>
              <a:gd name="connsiteX145" fmla="*/ 5590816 w 6448927"/>
              <a:gd name="connsiteY145" fmla="*/ 5504934 h 5601187"/>
              <a:gd name="connsiteX146" fmla="*/ 5538728 w 6448927"/>
              <a:gd name="connsiteY146" fmla="*/ 5537019 h 5601187"/>
              <a:gd name="connsiteX147" fmla="*/ 5521366 w 6448927"/>
              <a:gd name="connsiteY147" fmla="*/ 5585145 h 5601187"/>
              <a:gd name="connsiteX148" fmla="*/ 4965756 w 6448927"/>
              <a:gd name="connsiteY148" fmla="*/ 5601187 h 5601187"/>
              <a:gd name="connsiteX149" fmla="*/ 3194753 w 6448927"/>
              <a:gd name="connsiteY149" fmla="*/ 5553061 h 5601187"/>
              <a:gd name="connsiteX150" fmla="*/ 2951673 w 6448927"/>
              <a:gd name="connsiteY150" fmla="*/ 5537019 h 5601187"/>
              <a:gd name="connsiteX151" fmla="*/ 2621781 w 6448927"/>
              <a:gd name="connsiteY151" fmla="*/ 5504934 h 5601187"/>
              <a:gd name="connsiteX152" fmla="*/ 2500241 w 6448927"/>
              <a:gd name="connsiteY152" fmla="*/ 5488892 h 5601187"/>
              <a:gd name="connsiteX153" fmla="*/ 2118260 w 6448927"/>
              <a:gd name="connsiteY153" fmla="*/ 5440766 h 5601187"/>
              <a:gd name="connsiteX154" fmla="*/ 1823092 w 6448927"/>
              <a:gd name="connsiteY154" fmla="*/ 5392640 h 5601187"/>
              <a:gd name="connsiteX155" fmla="*/ 1649464 w 6448927"/>
              <a:gd name="connsiteY155" fmla="*/ 5376598 h 5601187"/>
              <a:gd name="connsiteX156" fmla="*/ 1510562 w 6448927"/>
              <a:gd name="connsiteY156" fmla="*/ 5360555 h 5601187"/>
              <a:gd name="connsiteX157" fmla="*/ 329893 w 6448927"/>
              <a:gd name="connsiteY157" fmla="*/ 5344513 h 5601187"/>
              <a:gd name="connsiteX158" fmla="*/ 121540 w 6448927"/>
              <a:gd name="connsiteY158" fmla="*/ 5376598 h 5601187"/>
              <a:gd name="connsiteX159" fmla="*/ 34725 w 6448927"/>
              <a:gd name="connsiteY159" fmla="*/ 5392640 h 5601187"/>
              <a:gd name="connsiteX160" fmla="*/ 0 w 6448927"/>
              <a:gd name="connsiteY160" fmla="*/ 5360555 h 5601187"/>
              <a:gd name="connsiteX161" fmla="*/ 34725 w 6448927"/>
              <a:gd name="connsiteY161" fmla="*/ 5312429 h 5601187"/>
              <a:gd name="connsiteX162" fmla="*/ 52089 w 6448927"/>
              <a:gd name="connsiteY162" fmla="*/ 5152008 h 5601187"/>
              <a:gd name="connsiteX163" fmla="*/ 69452 w 6448927"/>
              <a:gd name="connsiteY163" fmla="*/ 5103882 h 5601187"/>
              <a:gd name="connsiteX164" fmla="*/ 104177 w 6448927"/>
              <a:gd name="connsiteY164" fmla="*/ 5007629 h 5601187"/>
              <a:gd name="connsiteX165" fmla="*/ 121540 w 6448927"/>
              <a:gd name="connsiteY165" fmla="*/ 4863250 h 5601187"/>
              <a:gd name="connsiteX166" fmla="*/ 138903 w 6448927"/>
              <a:gd name="connsiteY166" fmla="*/ 3932808 h 5601187"/>
              <a:gd name="connsiteX167" fmla="*/ 104177 w 6448927"/>
              <a:gd name="connsiteY167" fmla="*/ 243124 h 5601187"/>
              <a:gd name="connsiteX168" fmla="*/ 111976 w 6448927"/>
              <a:gd name="connsiteY168" fmla="*/ 419 h 560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448927" h="5601187">
                <a:moveTo>
                  <a:pt x="4968437" y="2364583"/>
                </a:moveTo>
                <a:cubicBezTo>
                  <a:pt x="4968785" y="2364618"/>
                  <a:pt x="4972950" y="2366032"/>
                  <a:pt x="4978301" y="2367964"/>
                </a:cubicBezTo>
                <a:lnTo>
                  <a:pt x="4994526" y="2374158"/>
                </a:lnTo>
                <a:lnTo>
                  <a:pt x="4981472" y="2369484"/>
                </a:lnTo>
                <a:cubicBezTo>
                  <a:pt x="4971557" y="2365894"/>
                  <a:pt x="4968088" y="2364549"/>
                  <a:pt x="4968437" y="2364583"/>
                </a:cubicBezTo>
                <a:close/>
                <a:moveTo>
                  <a:pt x="111976" y="419"/>
                </a:moveTo>
                <a:cubicBezTo>
                  <a:pt x="120339" y="13786"/>
                  <a:pt x="136511" y="342691"/>
                  <a:pt x="173628" y="291250"/>
                </a:cubicBezTo>
                <a:cubicBezTo>
                  <a:pt x="274826" y="228917"/>
                  <a:pt x="205255" y="262947"/>
                  <a:pt x="399345" y="227082"/>
                </a:cubicBezTo>
                <a:cubicBezTo>
                  <a:pt x="663836" y="220294"/>
                  <a:pt x="921080" y="187108"/>
                  <a:pt x="1180669" y="227082"/>
                </a:cubicBezTo>
                <a:cubicBezTo>
                  <a:pt x="1198722" y="229862"/>
                  <a:pt x="1215396" y="237777"/>
                  <a:pt x="1232758" y="243124"/>
                </a:cubicBezTo>
                <a:cubicBezTo>
                  <a:pt x="1396305" y="259914"/>
                  <a:pt x="1395495" y="255610"/>
                  <a:pt x="1562651" y="291250"/>
                </a:cubicBezTo>
                <a:cubicBezTo>
                  <a:pt x="1580485" y="295052"/>
                  <a:pt x="1598370" y="299730"/>
                  <a:pt x="1614739" y="307292"/>
                </a:cubicBezTo>
                <a:cubicBezTo>
                  <a:pt x="1633404" y="315915"/>
                  <a:pt x="1649464" y="328682"/>
                  <a:pt x="1666827" y="339377"/>
                </a:cubicBezTo>
                <a:cubicBezTo>
                  <a:pt x="1666827" y="339377"/>
                  <a:pt x="1784043" y="355424"/>
                  <a:pt x="1840455" y="371461"/>
                </a:cubicBezTo>
                <a:cubicBezTo>
                  <a:pt x="1860400" y="377131"/>
                  <a:pt x="1871722" y="402262"/>
                  <a:pt x="1892544" y="403545"/>
                </a:cubicBezTo>
                <a:cubicBezTo>
                  <a:pt x="2135153" y="418489"/>
                  <a:pt x="2378702" y="414240"/>
                  <a:pt x="2621781" y="419587"/>
                </a:cubicBezTo>
                <a:cubicBezTo>
                  <a:pt x="2621781" y="419587"/>
                  <a:pt x="2783265" y="393455"/>
                  <a:pt x="2864860" y="387503"/>
                </a:cubicBezTo>
                <a:cubicBezTo>
                  <a:pt x="3290853" y="356430"/>
                  <a:pt x="3185954" y="283122"/>
                  <a:pt x="3333654" y="419587"/>
                </a:cubicBezTo>
                <a:cubicBezTo>
                  <a:pt x="3492968" y="468651"/>
                  <a:pt x="3244973" y="386639"/>
                  <a:pt x="3455194" y="483755"/>
                </a:cubicBezTo>
                <a:cubicBezTo>
                  <a:pt x="3476538" y="493615"/>
                  <a:pt x="3501701" y="493741"/>
                  <a:pt x="3524646" y="499798"/>
                </a:cubicBezTo>
                <a:cubicBezTo>
                  <a:pt x="3542243" y="504444"/>
                  <a:pt x="3559371" y="510493"/>
                  <a:pt x="3576734" y="515840"/>
                </a:cubicBezTo>
                <a:cubicBezTo>
                  <a:pt x="3611459" y="521187"/>
                  <a:pt x="3647513" y="521596"/>
                  <a:pt x="3680911" y="531882"/>
                </a:cubicBezTo>
                <a:cubicBezTo>
                  <a:pt x="3700708" y="537979"/>
                  <a:pt x="3714881" y="554400"/>
                  <a:pt x="3732999" y="563966"/>
                </a:cubicBezTo>
                <a:cubicBezTo>
                  <a:pt x="3794472" y="596422"/>
                  <a:pt x="3835478" y="609352"/>
                  <a:pt x="3906626" y="628134"/>
                </a:cubicBezTo>
                <a:cubicBezTo>
                  <a:pt x="3952516" y="640248"/>
                  <a:pt x="3999026" y="650304"/>
                  <a:pt x="4045529" y="660219"/>
                </a:cubicBezTo>
                <a:cubicBezTo>
                  <a:pt x="4074284" y="666350"/>
                  <a:pt x="4104137" y="668242"/>
                  <a:pt x="4132342" y="676261"/>
                </a:cubicBezTo>
                <a:cubicBezTo>
                  <a:pt x="4263583" y="713571"/>
                  <a:pt x="4255635" y="715734"/>
                  <a:pt x="4358059" y="772513"/>
                </a:cubicBezTo>
                <a:lnTo>
                  <a:pt x="4427510" y="788555"/>
                </a:lnTo>
                <a:cubicBezTo>
                  <a:pt x="4515222" y="808815"/>
                  <a:pt x="4656567" y="868273"/>
                  <a:pt x="4722677" y="900850"/>
                </a:cubicBezTo>
                <a:cubicBezTo>
                  <a:pt x="4748211" y="913432"/>
                  <a:pt x="4766832" y="935992"/>
                  <a:pt x="4792128" y="948977"/>
                </a:cubicBezTo>
                <a:cubicBezTo>
                  <a:pt x="4837860" y="972451"/>
                  <a:pt x="4917099" y="980996"/>
                  <a:pt x="4948393" y="1029187"/>
                </a:cubicBezTo>
                <a:cubicBezTo>
                  <a:pt x="4970071" y="1062569"/>
                  <a:pt x="4971543" y="1104050"/>
                  <a:pt x="4983118" y="1141482"/>
                </a:cubicBezTo>
                <a:cubicBezTo>
                  <a:pt x="4977331" y="1157524"/>
                  <a:pt x="4978697" y="1177651"/>
                  <a:pt x="4965756" y="1189608"/>
                </a:cubicBezTo>
                <a:cubicBezTo>
                  <a:pt x="4947454" y="1206518"/>
                  <a:pt x="4920196" y="1212494"/>
                  <a:pt x="4896305" y="1221692"/>
                </a:cubicBezTo>
                <a:cubicBezTo>
                  <a:pt x="4850659" y="1239264"/>
                  <a:pt x="4803704" y="1253777"/>
                  <a:pt x="4757403" y="1269819"/>
                </a:cubicBezTo>
                <a:cubicBezTo>
                  <a:pt x="4687952" y="1275166"/>
                  <a:pt x="4618264" y="1278338"/>
                  <a:pt x="4549050" y="1285861"/>
                </a:cubicBezTo>
                <a:cubicBezTo>
                  <a:pt x="4483702" y="1292964"/>
                  <a:pt x="4400974" y="1318075"/>
                  <a:pt x="4340696" y="1333987"/>
                </a:cubicBezTo>
                <a:cubicBezTo>
                  <a:pt x="4253882" y="1339334"/>
                  <a:pt x="4166869" y="1342407"/>
                  <a:pt x="4080254" y="1350029"/>
                </a:cubicBezTo>
                <a:cubicBezTo>
                  <a:pt x="3990603" y="1357918"/>
                  <a:pt x="3926720" y="1379062"/>
                  <a:pt x="3837176" y="1398155"/>
                </a:cubicBezTo>
                <a:cubicBezTo>
                  <a:pt x="3808421" y="1404286"/>
                  <a:pt x="3779299" y="1408850"/>
                  <a:pt x="3750361" y="1414198"/>
                </a:cubicBezTo>
                <a:cubicBezTo>
                  <a:pt x="3860688" y="1439682"/>
                  <a:pt x="3796868" y="1424183"/>
                  <a:pt x="3941352" y="1462324"/>
                </a:cubicBezTo>
                <a:cubicBezTo>
                  <a:pt x="4061481" y="1494036"/>
                  <a:pt x="4184764" y="1514537"/>
                  <a:pt x="4305970" y="1542534"/>
                </a:cubicBezTo>
                <a:cubicBezTo>
                  <a:pt x="4346846" y="1551976"/>
                  <a:pt x="4386454" y="1565865"/>
                  <a:pt x="4427510" y="1574619"/>
                </a:cubicBezTo>
                <a:cubicBezTo>
                  <a:pt x="4461813" y="1581933"/>
                  <a:pt x="4498289" y="1580375"/>
                  <a:pt x="4531687" y="1590661"/>
                </a:cubicBezTo>
                <a:cubicBezTo>
                  <a:pt x="4551484" y="1596758"/>
                  <a:pt x="4593107" y="1605500"/>
                  <a:pt x="4583775" y="1622745"/>
                </a:cubicBezTo>
                <a:cubicBezTo>
                  <a:pt x="4569837" y="1648501"/>
                  <a:pt x="4524022" y="1640542"/>
                  <a:pt x="4496962" y="1654829"/>
                </a:cubicBezTo>
                <a:cubicBezTo>
                  <a:pt x="4482748" y="1662333"/>
                  <a:pt x="4473811" y="1676218"/>
                  <a:pt x="4462235" y="1686913"/>
                </a:cubicBezTo>
                <a:lnTo>
                  <a:pt x="4375422" y="1702955"/>
                </a:lnTo>
                <a:cubicBezTo>
                  <a:pt x="4328623" y="1711603"/>
                  <a:pt x="4283186" y="1725801"/>
                  <a:pt x="4236519" y="1735040"/>
                </a:cubicBezTo>
                <a:cubicBezTo>
                  <a:pt x="4202096" y="1741855"/>
                  <a:pt x="4166979" y="1745263"/>
                  <a:pt x="4132342" y="1751082"/>
                </a:cubicBezTo>
                <a:lnTo>
                  <a:pt x="4045529" y="1767124"/>
                </a:lnTo>
                <a:cubicBezTo>
                  <a:pt x="3917688" y="1776967"/>
                  <a:pt x="3858967" y="1774122"/>
                  <a:pt x="3750361" y="1799208"/>
                </a:cubicBezTo>
                <a:cubicBezTo>
                  <a:pt x="3732606" y="1803309"/>
                  <a:pt x="3715636" y="1809903"/>
                  <a:pt x="3698274" y="1815250"/>
                </a:cubicBezTo>
                <a:cubicBezTo>
                  <a:pt x="3667214" y="1824816"/>
                  <a:pt x="3651973" y="1858029"/>
                  <a:pt x="3628822" y="1879419"/>
                </a:cubicBezTo>
                <a:cubicBezTo>
                  <a:pt x="3675804" y="1908358"/>
                  <a:pt x="3695292" y="1923235"/>
                  <a:pt x="3750361" y="1943587"/>
                </a:cubicBezTo>
                <a:cubicBezTo>
                  <a:pt x="4009516" y="2039363"/>
                  <a:pt x="3657341" y="1885661"/>
                  <a:pt x="4028166" y="2039840"/>
                </a:cubicBezTo>
                <a:cubicBezTo>
                  <a:pt x="4431159" y="2207393"/>
                  <a:pt x="4044665" y="2061979"/>
                  <a:pt x="4288607" y="2152134"/>
                </a:cubicBezTo>
                <a:cubicBezTo>
                  <a:pt x="4332920" y="2168511"/>
                  <a:pt x="4383197" y="2167842"/>
                  <a:pt x="4427510" y="2184219"/>
                </a:cubicBezTo>
                <a:cubicBezTo>
                  <a:pt x="4470833" y="2200230"/>
                  <a:pt x="4507315" y="2229107"/>
                  <a:pt x="4549050" y="2248387"/>
                </a:cubicBezTo>
                <a:cubicBezTo>
                  <a:pt x="4588473" y="2266599"/>
                  <a:pt x="4630076" y="2280471"/>
                  <a:pt x="4670589" y="2296513"/>
                </a:cubicBezTo>
                <a:cubicBezTo>
                  <a:pt x="4851037" y="2324300"/>
                  <a:pt x="4706880" y="2296958"/>
                  <a:pt x="4931030" y="2360682"/>
                </a:cubicBezTo>
                <a:cubicBezTo>
                  <a:pt x="5012813" y="2383932"/>
                  <a:pt x="5010550" y="2380749"/>
                  <a:pt x="4995278" y="2374445"/>
                </a:cubicBezTo>
                <a:lnTo>
                  <a:pt x="4994526" y="2374158"/>
                </a:lnTo>
                <a:lnTo>
                  <a:pt x="5001510" y="2376658"/>
                </a:lnTo>
                <a:cubicBezTo>
                  <a:pt x="5027041" y="2385731"/>
                  <a:pt x="5070039" y="2400824"/>
                  <a:pt x="5139384" y="2424850"/>
                </a:cubicBezTo>
                <a:cubicBezTo>
                  <a:pt x="5174109" y="2430197"/>
                  <a:pt x="5208765" y="2435946"/>
                  <a:pt x="5243561" y="2440892"/>
                </a:cubicBezTo>
                <a:cubicBezTo>
                  <a:pt x="5284009" y="2446641"/>
                  <a:pt x="5325085" y="2449011"/>
                  <a:pt x="5365100" y="2456934"/>
                </a:cubicBezTo>
                <a:cubicBezTo>
                  <a:pt x="5406299" y="2465091"/>
                  <a:pt x="5445764" y="2479577"/>
                  <a:pt x="5486640" y="2489019"/>
                </a:cubicBezTo>
                <a:cubicBezTo>
                  <a:pt x="5575089" y="2509450"/>
                  <a:pt x="5632486" y="2511121"/>
                  <a:pt x="5729719" y="2521103"/>
                </a:cubicBezTo>
                <a:cubicBezTo>
                  <a:pt x="5777153" y="2525973"/>
                  <a:pt x="5822577" y="2541585"/>
                  <a:pt x="5868621" y="2553187"/>
                </a:cubicBezTo>
                <a:cubicBezTo>
                  <a:pt x="5886278" y="2557636"/>
                  <a:pt x="5910557" y="2555159"/>
                  <a:pt x="5920709" y="2569229"/>
                </a:cubicBezTo>
                <a:cubicBezTo>
                  <a:pt x="5957957" y="2620852"/>
                  <a:pt x="5937298" y="2651585"/>
                  <a:pt x="5920709" y="2697566"/>
                </a:cubicBezTo>
                <a:cubicBezTo>
                  <a:pt x="5842738" y="2769606"/>
                  <a:pt x="5891916" y="2738518"/>
                  <a:pt x="5764444" y="2777777"/>
                </a:cubicBezTo>
                <a:cubicBezTo>
                  <a:pt x="5723930" y="2783124"/>
                  <a:pt x="5683169" y="2787055"/>
                  <a:pt x="5642904" y="2793819"/>
                </a:cubicBezTo>
                <a:cubicBezTo>
                  <a:pt x="5619426" y="2797763"/>
                  <a:pt x="5596992" y="2806236"/>
                  <a:pt x="5573454" y="2809861"/>
                </a:cubicBezTo>
                <a:cubicBezTo>
                  <a:pt x="5195041" y="2868132"/>
                  <a:pt x="5613265" y="2792879"/>
                  <a:pt x="5347738" y="2841945"/>
                </a:cubicBezTo>
                <a:cubicBezTo>
                  <a:pt x="5284074" y="2847292"/>
                  <a:pt x="5219804" y="2848277"/>
                  <a:pt x="5156747" y="2857987"/>
                </a:cubicBezTo>
                <a:cubicBezTo>
                  <a:pt x="5115186" y="2864387"/>
                  <a:pt x="5076701" y="2883306"/>
                  <a:pt x="5035208" y="2890071"/>
                </a:cubicBezTo>
                <a:cubicBezTo>
                  <a:pt x="4726548" y="2940397"/>
                  <a:pt x="4989008" y="2861961"/>
                  <a:pt x="4722677" y="2954240"/>
                </a:cubicBezTo>
                <a:cubicBezTo>
                  <a:pt x="4552632" y="2976684"/>
                  <a:pt x="4652578" y="2954465"/>
                  <a:pt x="4514324" y="3002366"/>
                </a:cubicBezTo>
                <a:cubicBezTo>
                  <a:pt x="4497188" y="3008303"/>
                  <a:pt x="4475177" y="3006451"/>
                  <a:pt x="4462235" y="3018408"/>
                </a:cubicBezTo>
                <a:cubicBezTo>
                  <a:pt x="4449294" y="3030365"/>
                  <a:pt x="4450660" y="3050492"/>
                  <a:pt x="4444873" y="3066534"/>
                </a:cubicBezTo>
                <a:cubicBezTo>
                  <a:pt x="4444873" y="3066534"/>
                  <a:pt x="4561241" y="3085393"/>
                  <a:pt x="4618500" y="3098619"/>
                </a:cubicBezTo>
                <a:cubicBezTo>
                  <a:pt x="4677946" y="3112350"/>
                  <a:pt x="4751954" y="3141523"/>
                  <a:pt x="4809491" y="3162787"/>
                </a:cubicBezTo>
                <a:cubicBezTo>
                  <a:pt x="4881387" y="3172277"/>
                  <a:pt x="4922509" y="3170872"/>
                  <a:pt x="4983118" y="3194871"/>
                </a:cubicBezTo>
                <a:cubicBezTo>
                  <a:pt x="5006909" y="3204291"/>
                  <a:pt x="5028335" y="3218558"/>
                  <a:pt x="5052570" y="3226955"/>
                </a:cubicBezTo>
                <a:cubicBezTo>
                  <a:pt x="5074914" y="3234697"/>
                  <a:pt x="5099865" y="3234810"/>
                  <a:pt x="5122021" y="3242998"/>
                </a:cubicBezTo>
                <a:cubicBezTo>
                  <a:pt x="5158069" y="3256320"/>
                  <a:pt x="5192259" y="3273703"/>
                  <a:pt x="5226198" y="3291124"/>
                </a:cubicBezTo>
                <a:cubicBezTo>
                  <a:pt x="5244440" y="3300487"/>
                  <a:pt x="5268954" y="3305963"/>
                  <a:pt x="5278286" y="3323208"/>
                </a:cubicBezTo>
                <a:cubicBezTo>
                  <a:pt x="5299629" y="3362648"/>
                  <a:pt x="5301436" y="3408766"/>
                  <a:pt x="5313011" y="3451545"/>
                </a:cubicBezTo>
                <a:cubicBezTo>
                  <a:pt x="5295649" y="3467587"/>
                  <a:pt x="5279786" y="3485147"/>
                  <a:pt x="5260923" y="3499671"/>
                </a:cubicBezTo>
                <a:cubicBezTo>
                  <a:pt x="5129518" y="3600846"/>
                  <a:pt x="5275128" y="3470503"/>
                  <a:pt x="5174110" y="3563840"/>
                </a:cubicBezTo>
                <a:cubicBezTo>
                  <a:pt x="5150959" y="3574535"/>
                  <a:pt x="5127131" y="3584059"/>
                  <a:pt x="5104658" y="3595924"/>
                </a:cubicBezTo>
                <a:cubicBezTo>
                  <a:pt x="5086540" y="3605490"/>
                  <a:pt x="5071235" y="3619386"/>
                  <a:pt x="5052570" y="3628008"/>
                </a:cubicBezTo>
                <a:cubicBezTo>
                  <a:pt x="4962411" y="3669658"/>
                  <a:pt x="5033585" y="3613466"/>
                  <a:pt x="4965756" y="3676134"/>
                </a:cubicBezTo>
                <a:cubicBezTo>
                  <a:pt x="4983118" y="3681482"/>
                  <a:pt x="5001022" y="3685516"/>
                  <a:pt x="5017845" y="3692177"/>
                </a:cubicBezTo>
                <a:cubicBezTo>
                  <a:pt x="5041634" y="3701597"/>
                  <a:pt x="5063061" y="3715864"/>
                  <a:pt x="5087296" y="3724261"/>
                </a:cubicBezTo>
                <a:cubicBezTo>
                  <a:pt x="5246259" y="3779338"/>
                  <a:pt x="5055998" y="3684451"/>
                  <a:pt x="5243561" y="3788429"/>
                </a:cubicBezTo>
                <a:cubicBezTo>
                  <a:pt x="5404378" y="3818146"/>
                  <a:pt x="5262026" y="3779844"/>
                  <a:pt x="5399826" y="3852598"/>
                </a:cubicBezTo>
                <a:cubicBezTo>
                  <a:pt x="5415716" y="3860988"/>
                  <a:pt x="5435544" y="3861078"/>
                  <a:pt x="5451914" y="3868640"/>
                </a:cubicBezTo>
                <a:cubicBezTo>
                  <a:pt x="5470578" y="3877262"/>
                  <a:pt x="5486640" y="3890029"/>
                  <a:pt x="5504003" y="3900724"/>
                </a:cubicBezTo>
                <a:cubicBezTo>
                  <a:pt x="5544515" y="3911419"/>
                  <a:pt x="5587184" y="3916699"/>
                  <a:pt x="5625542" y="3932808"/>
                </a:cubicBezTo>
                <a:cubicBezTo>
                  <a:pt x="5651885" y="3943872"/>
                  <a:pt x="5671445" y="3965393"/>
                  <a:pt x="5694993" y="3980934"/>
                </a:cubicBezTo>
                <a:cubicBezTo>
                  <a:pt x="5711974" y="3992140"/>
                  <a:pt x="5729719" y="4002324"/>
                  <a:pt x="5747081" y="4013019"/>
                </a:cubicBezTo>
                <a:cubicBezTo>
                  <a:pt x="5747081" y="4013019"/>
                  <a:pt x="5816858" y="4033545"/>
                  <a:pt x="5851258" y="4045103"/>
                </a:cubicBezTo>
                <a:cubicBezTo>
                  <a:pt x="5880549" y="4054944"/>
                  <a:pt x="5908889" y="4067076"/>
                  <a:pt x="5938072" y="4077187"/>
                </a:cubicBezTo>
                <a:cubicBezTo>
                  <a:pt x="5955208" y="4083124"/>
                  <a:pt x="5973024" y="4087292"/>
                  <a:pt x="5990161" y="4093229"/>
                </a:cubicBezTo>
                <a:cubicBezTo>
                  <a:pt x="6019344" y="4103340"/>
                  <a:pt x="6047791" y="4115202"/>
                  <a:pt x="6076974" y="4125313"/>
                </a:cubicBezTo>
                <a:cubicBezTo>
                  <a:pt x="6094111" y="4131250"/>
                  <a:pt x="6113171" y="4132965"/>
                  <a:pt x="6129062" y="4141355"/>
                </a:cubicBezTo>
                <a:cubicBezTo>
                  <a:pt x="6154187" y="4154620"/>
                  <a:pt x="6173974" y="4175311"/>
                  <a:pt x="6198514" y="4189482"/>
                </a:cubicBezTo>
                <a:cubicBezTo>
                  <a:pt x="6220462" y="4202156"/>
                  <a:pt x="6244815" y="4210871"/>
                  <a:pt x="6267965" y="4221566"/>
                </a:cubicBezTo>
                <a:cubicBezTo>
                  <a:pt x="6286629" y="4230188"/>
                  <a:pt x="6302691" y="4242955"/>
                  <a:pt x="6320054" y="4253650"/>
                </a:cubicBezTo>
                <a:cubicBezTo>
                  <a:pt x="6354779" y="4275039"/>
                  <a:pt x="6398607" y="4287381"/>
                  <a:pt x="6424230" y="4317819"/>
                </a:cubicBezTo>
                <a:cubicBezTo>
                  <a:pt x="6474292" y="4377289"/>
                  <a:pt x="6437734" y="4403376"/>
                  <a:pt x="6406867" y="4446155"/>
                </a:cubicBezTo>
                <a:cubicBezTo>
                  <a:pt x="6319512" y="4459607"/>
                  <a:pt x="6281056" y="4460387"/>
                  <a:pt x="6198514" y="4494282"/>
                </a:cubicBezTo>
                <a:cubicBezTo>
                  <a:pt x="6179445" y="4502112"/>
                  <a:pt x="6163789" y="4515671"/>
                  <a:pt x="6146426" y="4526366"/>
                </a:cubicBezTo>
                <a:cubicBezTo>
                  <a:pt x="6105912" y="4531713"/>
                  <a:pt x="6065254" y="4536192"/>
                  <a:pt x="6024886" y="4542408"/>
                </a:cubicBezTo>
                <a:cubicBezTo>
                  <a:pt x="5995776" y="4546891"/>
                  <a:pt x="5967239" y="4554304"/>
                  <a:pt x="5938072" y="4558450"/>
                </a:cubicBezTo>
                <a:cubicBezTo>
                  <a:pt x="5891953" y="4565005"/>
                  <a:pt x="5845078" y="4566780"/>
                  <a:pt x="5799169" y="4574492"/>
                </a:cubicBezTo>
                <a:cubicBezTo>
                  <a:pt x="5781163" y="4577517"/>
                  <a:pt x="5764837" y="4586433"/>
                  <a:pt x="5747081" y="4590534"/>
                </a:cubicBezTo>
                <a:cubicBezTo>
                  <a:pt x="5718452" y="4597147"/>
                  <a:pt x="5689206" y="4601229"/>
                  <a:pt x="5660268" y="4606577"/>
                </a:cubicBezTo>
                <a:cubicBezTo>
                  <a:pt x="5469578" y="4619162"/>
                  <a:pt x="5391034" y="4617294"/>
                  <a:pt x="5208835" y="4654703"/>
                </a:cubicBezTo>
                <a:cubicBezTo>
                  <a:pt x="5131595" y="4670562"/>
                  <a:pt x="5100988" y="4688482"/>
                  <a:pt x="5035208" y="4718871"/>
                </a:cubicBezTo>
                <a:cubicBezTo>
                  <a:pt x="5000482" y="4724218"/>
                  <a:pt x="4964995" y="4726354"/>
                  <a:pt x="4931030" y="4734913"/>
                </a:cubicBezTo>
                <a:cubicBezTo>
                  <a:pt x="4755725" y="4779088"/>
                  <a:pt x="4915771" y="4754481"/>
                  <a:pt x="4792128" y="4783040"/>
                </a:cubicBezTo>
                <a:cubicBezTo>
                  <a:pt x="4763498" y="4789653"/>
                  <a:pt x="4733944" y="4792469"/>
                  <a:pt x="4705315" y="4799082"/>
                </a:cubicBezTo>
                <a:cubicBezTo>
                  <a:pt x="4687559" y="4803183"/>
                  <a:pt x="4671092" y="4811456"/>
                  <a:pt x="4653226" y="4815124"/>
                </a:cubicBezTo>
                <a:cubicBezTo>
                  <a:pt x="4618860" y="4822180"/>
                  <a:pt x="4583570" y="4824787"/>
                  <a:pt x="4549050" y="4831166"/>
                </a:cubicBezTo>
                <a:cubicBezTo>
                  <a:pt x="4525650" y="4835490"/>
                  <a:pt x="4502749" y="4841861"/>
                  <a:pt x="4479598" y="4847208"/>
                </a:cubicBezTo>
                <a:cubicBezTo>
                  <a:pt x="4529241" y="4862497"/>
                  <a:pt x="4546636" y="4869221"/>
                  <a:pt x="4601138" y="4879292"/>
                </a:cubicBezTo>
                <a:cubicBezTo>
                  <a:pt x="4714742" y="4900284"/>
                  <a:pt x="4709924" y="4888133"/>
                  <a:pt x="4826854" y="4927419"/>
                </a:cubicBezTo>
                <a:cubicBezTo>
                  <a:pt x="4851179" y="4935592"/>
                  <a:pt x="4873155" y="4948808"/>
                  <a:pt x="4896305" y="4959503"/>
                </a:cubicBezTo>
                <a:cubicBezTo>
                  <a:pt x="5043745" y="4986748"/>
                  <a:pt x="4927049" y="4957868"/>
                  <a:pt x="5087296" y="5023671"/>
                </a:cubicBezTo>
                <a:cubicBezTo>
                  <a:pt x="5104020" y="5030539"/>
                  <a:pt x="5121628" y="5035612"/>
                  <a:pt x="5139384" y="5039713"/>
                </a:cubicBezTo>
                <a:cubicBezTo>
                  <a:pt x="5168013" y="5046326"/>
                  <a:pt x="5199802" y="5043561"/>
                  <a:pt x="5226198" y="5055755"/>
                </a:cubicBezTo>
                <a:cubicBezTo>
                  <a:pt x="5248161" y="5065901"/>
                  <a:pt x="5260923" y="5087840"/>
                  <a:pt x="5278286" y="5103882"/>
                </a:cubicBezTo>
                <a:cubicBezTo>
                  <a:pt x="5346506" y="5119640"/>
                  <a:pt x="5381459" y="5125970"/>
                  <a:pt x="5451914" y="5152008"/>
                </a:cubicBezTo>
                <a:cubicBezTo>
                  <a:pt x="5475946" y="5160890"/>
                  <a:pt x="5497334" y="5175210"/>
                  <a:pt x="5521366" y="5184092"/>
                </a:cubicBezTo>
                <a:cubicBezTo>
                  <a:pt x="5630703" y="5224501"/>
                  <a:pt x="5636034" y="5208339"/>
                  <a:pt x="5747081" y="5264303"/>
                </a:cubicBezTo>
                <a:cubicBezTo>
                  <a:pt x="5772486" y="5277106"/>
                  <a:pt x="5793382" y="5296387"/>
                  <a:pt x="5816533" y="5312429"/>
                </a:cubicBezTo>
                <a:cubicBezTo>
                  <a:pt x="5839683" y="5317776"/>
                  <a:pt x="5864050" y="5319786"/>
                  <a:pt x="5885984" y="5328471"/>
                </a:cubicBezTo>
                <a:cubicBezTo>
                  <a:pt x="5905164" y="5336066"/>
                  <a:pt x="5919954" y="5350989"/>
                  <a:pt x="5938072" y="5360555"/>
                </a:cubicBezTo>
                <a:cubicBezTo>
                  <a:pt x="5960545" y="5372420"/>
                  <a:pt x="5984373" y="5381945"/>
                  <a:pt x="6007523" y="5392640"/>
                </a:cubicBezTo>
                <a:cubicBezTo>
                  <a:pt x="5966240" y="5405354"/>
                  <a:pt x="5929585" y="5418010"/>
                  <a:pt x="5885984" y="5424724"/>
                </a:cubicBezTo>
                <a:cubicBezTo>
                  <a:pt x="5713075" y="5451350"/>
                  <a:pt x="5791854" y="5413188"/>
                  <a:pt x="5694993" y="5472850"/>
                </a:cubicBezTo>
                <a:cubicBezTo>
                  <a:pt x="5694993" y="5472850"/>
                  <a:pt x="5624265" y="5491198"/>
                  <a:pt x="5590816" y="5504934"/>
                </a:cubicBezTo>
                <a:cubicBezTo>
                  <a:pt x="5571747" y="5512765"/>
                  <a:pt x="5551764" y="5521964"/>
                  <a:pt x="5538728" y="5537019"/>
                </a:cubicBezTo>
                <a:cubicBezTo>
                  <a:pt x="5527296" y="5550223"/>
                  <a:pt x="5539535" y="5583110"/>
                  <a:pt x="5521366" y="5585145"/>
                </a:cubicBezTo>
                <a:cubicBezTo>
                  <a:pt x="5337418" y="5605746"/>
                  <a:pt x="5150959" y="5595840"/>
                  <a:pt x="4965756" y="5601187"/>
                </a:cubicBezTo>
                <a:lnTo>
                  <a:pt x="3194753" y="5553061"/>
                </a:lnTo>
                <a:cubicBezTo>
                  <a:pt x="3113569" y="5550474"/>
                  <a:pt x="3032626" y="5543252"/>
                  <a:pt x="2951673" y="5537019"/>
                </a:cubicBezTo>
                <a:cubicBezTo>
                  <a:pt x="2895370" y="5532684"/>
                  <a:pt x="2683152" y="5512022"/>
                  <a:pt x="2621781" y="5504934"/>
                </a:cubicBezTo>
                <a:cubicBezTo>
                  <a:pt x="2581171" y="5500244"/>
                  <a:pt x="2540981" y="5492477"/>
                  <a:pt x="2500241" y="5488892"/>
                </a:cubicBezTo>
                <a:cubicBezTo>
                  <a:pt x="2164838" y="5459379"/>
                  <a:pt x="2362243" y="5497122"/>
                  <a:pt x="2118260" y="5440766"/>
                </a:cubicBezTo>
                <a:cubicBezTo>
                  <a:pt x="1914561" y="5419854"/>
                  <a:pt x="2012839" y="5436468"/>
                  <a:pt x="1823092" y="5392640"/>
                </a:cubicBezTo>
                <a:cubicBezTo>
                  <a:pt x="1765216" y="5387293"/>
                  <a:pt x="1707274" y="5382533"/>
                  <a:pt x="1649464" y="5376598"/>
                </a:cubicBezTo>
                <a:cubicBezTo>
                  <a:pt x="1603089" y="5371837"/>
                  <a:pt x="1557207" y="5361689"/>
                  <a:pt x="1510562" y="5360555"/>
                </a:cubicBezTo>
                <a:lnTo>
                  <a:pt x="329893" y="5344513"/>
                </a:lnTo>
                <a:cubicBezTo>
                  <a:pt x="217933" y="5378994"/>
                  <a:pt x="325068" y="5349733"/>
                  <a:pt x="121540" y="5376598"/>
                </a:cubicBezTo>
                <a:cubicBezTo>
                  <a:pt x="92326" y="5380454"/>
                  <a:pt x="63664" y="5387293"/>
                  <a:pt x="34725" y="5392640"/>
                </a:cubicBezTo>
                <a:lnTo>
                  <a:pt x="0" y="5360555"/>
                </a:lnTo>
                <a:cubicBezTo>
                  <a:pt x="0" y="5341275"/>
                  <a:pt x="30034" y="5331215"/>
                  <a:pt x="34725" y="5312429"/>
                </a:cubicBezTo>
                <a:cubicBezTo>
                  <a:pt x="47804" y="5260065"/>
                  <a:pt x="46301" y="5205482"/>
                  <a:pt x="52089" y="5152008"/>
                </a:cubicBezTo>
                <a:lnTo>
                  <a:pt x="69452" y="5103882"/>
                </a:lnTo>
                <a:cubicBezTo>
                  <a:pt x="81027" y="5071798"/>
                  <a:pt x="96998" y="5040792"/>
                  <a:pt x="104177" y="5007629"/>
                </a:cubicBezTo>
                <a:cubicBezTo>
                  <a:pt x="114455" y="4960147"/>
                  <a:pt x="119976" y="4911651"/>
                  <a:pt x="121540" y="4863250"/>
                </a:cubicBezTo>
                <a:cubicBezTo>
                  <a:pt x="131557" y="4553195"/>
                  <a:pt x="138903" y="4243001"/>
                  <a:pt x="138903" y="3932808"/>
                </a:cubicBezTo>
                <a:cubicBezTo>
                  <a:pt x="138903" y="2702867"/>
                  <a:pt x="98390" y="850050"/>
                  <a:pt x="104177" y="243124"/>
                </a:cubicBezTo>
                <a:cubicBezTo>
                  <a:pt x="105986" y="53460"/>
                  <a:pt x="108174" y="-5658"/>
                  <a:pt x="111976" y="419"/>
                </a:cubicBezTo>
                <a:close/>
              </a:path>
            </a:pathLst>
          </a:custGeom>
          <a:effectLst>
            <a:glow rad="139700">
              <a:schemeClr val="bg1">
                <a:alpha val="40000"/>
              </a:schemeClr>
            </a:glo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0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2ECB1381-F1ED-4B08-92E1-D6700D30FE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6463" y="657725"/>
            <a:ext cx="7844590" cy="6818514"/>
          </a:xfrm>
          <a:custGeom>
            <a:avLst/>
            <a:gdLst>
              <a:gd name="connsiteX0" fmla="*/ 949184 w 7844590"/>
              <a:gd name="connsiteY0" fmla="*/ 5405566 h 6818514"/>
              <a:gd name="connsiteX1" fmla="*/ 949146 w 7844590"/>
              <a:gd name="connsiteY1" fmla="*/ 5405685 h 6818514"/>
              <a:gd name="connsiteX2" fmla="*/ 947485 w 7844590"/>
              <a:gd name="connsiteY2" fmla="*/ 5408937 h 6818514"/>
              <a:gd name="connsiteX3" fmla="*/ 2105860 w 7844590"/>
              <a:gd name="connsiteY3" fmla="*/ 2843562 h 6818514"/>
              <a:gd name="connsiteX4" fmla="*/ 2105345 w 7844590"/>
              <a:gd name="connsiteY4" fmla="*/ 2844193 h 6818514"/>
              <a:gd name="connsiteX5" fmla="*/ 2103980 w 7844590"/>
              <a:gd name="connsiteY5" fmla="*/ 2845696 h 6818514"/>
              <a:gd name="connsiteX6" fmla="*/ 3175375 w 7844590"/>
              <a:gd name="connsiteY6" fmla="*/ 1806366 h 6818514"/>
              <a:gd name="connsiteX7" fmla="*/ 3162998 w 7844590"/>
              <a:gd name="connsiteY7" fmla="*/ 1817094 h 6818514"/>
              <a:gd name="connsiteX8" fmla="*/ 3174322 w 7844590"/>
              <a:gd name="connsiteY8" fmla="*/ 1807079 h 6818514"/>
              <a:gd name="connsiteX9" fmla="*/ 3175375 w 7844590"/>
              <a:gd name="connsiteY9" fmla="*/ 1806366 h 6818514"/>
              <a:gd name="connsiteX10" fmla="*/ 5470919 w 7844590"/>
              <a:gd name="connsiteY10" fmla="*/ 440787 h 6818514"/>
              <a:gd name="connsiteX11" fmla="*/ 5470555 w 7844590"/>
              <a:gd name="connsiteY11" fmla="*/ 441086 h 6818514"/>
              <a:gd name="connsiteX12" fmla="*/ 5465273 w 7844590"/>
              <a:gd name="connsiteY12" fmla="*/ 444855 h 6818514"/>
              <a:gd name="connsiteX13" fmla="*/ 6883701 w 7844590"/>
              <a:gd name="connsiteY13" fmla="*/ 24 h 6818514"/>
              <a:gd name="connsiteX14" fmla="*/ 7094187 w 7844590"/>
              <a:gd name="connsiteY14" fmla="*/ 17360 h 6818514"/>
              <a:gd name="connsiteX15" fmla="*/ 7113206 w 7844590"/>
              <a:gd name="connsiteY15" fmla="*/ 65710 h 6818514"/>
              <a:gd name="connsiteX16" fmla="*/ 7018110 w 7844590"/>
              <a:gd name="connsiteY16" fmla="*/ 146292 h 6818514"/>
              <a:gd name="connsiteX17" fmla="*/ 6942032 w 7844590"/>
              <a:gd name="connsiteY17" fmla="*/ 210759 h 6818514"/>
              <a:gd name="connsiteX18" fmla="*/ 6827916 w 7844590"/>
              <a:gd name="connsiteY18" fmla="*/ 291341 h 6818514"/>
              <a:gd name="connsiteX19" fmla="*/ 6808897 w 7844590"/>
              <a:gd name="connsiteY19" fmla="*/ 339690 h 6818514"/>
              <a:gd name="connsiteX20" fmla="*/ 6713802 w 7844590"/>
              <a:gd name="connsiteY20" fmla="*/ 420273 h 6818514"/>
              <a:gd name="connsiteX21" fmla="*/ 6656744 w 7844590"/>
              <a:gd name="connsiteY21" fmla="*/ 468622 h 6818514"/>
              <a:gd name="connsiteX22" fmla="*/ 6561647 w 7844590"/>
              <a:gd name="connsiteY22" fmla="*/ 597554 h 6818514"/>
              <a:gd name="connsiteX23" fmla="*/ 6466550 w 7844590"/>
              <a:gd name="connsiteY23" fmla="*/ 742602 h 6818514"/>
              <a:gd name="connsiteX24" fmla="*/ 6447531 w 7844590"/>
              <a:gd name="connsiteY24" fmla="*/ 790951 h 6818514"/>
              <a:gd name="connsiteX25" fmla="*/ 6409493 w 7844590"/>
              <a:gd name="connsiteY25" fmla="*/ 839301 h 6818514"/>
              <a:gd name="connsiteX26" fmla="*/ 6390474 w 7844590"/>
              <a:gd name="connsiteY26" fmla="*/ 903767 h 6818514"/>
              <a:gd name="connsiteX27" fmla="*/ 6314397 w 7844590"/>
              <a:gd name="connsiteY27" fmla="*/ 1000466 h 6818514"/>
              <a:gd name="connsiteX28" fmla="*/ 6257339 w 7844590"/>
              <a:gd name="connsiteY28" fmla="*/ 1097164 h 6818514"/>
              <a:gd name="connsiteX29" fmla="*/ 6238319 w 7844590"/>
              <a:gd name="connsiteY29" fmla="*/ 1145514 h 6818514"/>
              <a:gd name="connsiteX30" fmla="*/ 6162243 w 7844590"/>
              <a:gd name="connsiteY30" fmla="*/ 1242213 h 6818514"/>
              <a:gd name="connsiteX31" fmla="*/ 6143224 w 7844590"/>
              <a:gd name="connsiteY31" fmla="*/ 1290563 h 6818514"/>
              <a:gd name="connsiteX32" fmla="*/ 6105184 w 7844590"/>
              <a:gd name="connsiteY32" fmla="*/ 1322795 h 6818514"/>
              <a:gd name="connsiteX33" fmla="*/ 6067146 w 7844590"/>
              <a:gd name="connsiteY33" fmla="*/ 1419494 h 6818514"/>
              <a:gd name="connsiteX34" fmla="*/ 6048127 w 7844590"/>
              <a:gd name="connsiteY34" fmla="*/ 1467844 h 6818514"/>
              <a:gd name="connsiteX35" fmla="*/ 6029108 w 7844590"/>
              <a:gd name="connsiteY35" fmla="*/ 1516193 h 6818514"/>
              <a:gd name="connsiteX36" fmla="*/ 6067146 w 7844590"/>
              <a:gd name="connsiteY36" fmla="*/ 1822406 h 6818514"/>
              <a:gd name="connsiteX37" fmla="*/ 6086165 w 7844590"/>
              <a:gd name="connsiteY37" fmla="*/ 1886873 h 6818514"/>
              <a:gd name="connsiteX38" fmla="*/ 6124205 w 7844590"/>
              <a:gd name="connsiteY38" fmla="*/ 1935222 h 6818514"/>
              <a:gd name="connsiteX39" fmla="*/ 6143224 w 7844590"/>
              <a:gd name="connsiteY39" fmla="*/ 2015803 h 6818514"/>
              <a:gd name="connsiteX40" fmla="*/ 6181262 w 7844590"/>
              <a:gd name="connsiteY40" fmla="*/ 2048037 h 6818514"/>
              <a:gd name="connsiteX41" fmla="*/ 6257339 w 7844590"/>
              <a:gd name="connsiteY41" fmla="*/ 2144735 h 6818514"/>
              <a:gd name="connsiteX42" fmla="*/ 6295378 w 7844590"/>
              <a:gd name="connsiteY42" fmla="*/ 2193085 h 6818514"/>
              <a:gd name="connsiteX43" fmla="*/ 6314397 w 7844590"/>
              <a:gd name="connsiteY43" fmla="*/ 2241435 h 6818514"/>
              <a:gd name="connsiteX44" fmla="*/ 6352435 w 7844590"/>
              <a:gd name="connsiteY44" fmla="*/ 2434832 h 6818514"/>
              <a:gd name="connsiteX45" fmla="*/ 6390474 w 7844590"/>
              <a:gd name="connsiteY45" fmla="*/ 2660463 h 6818514"/>
              <a:gd name="connsiteX46" fmla="*/ 6409493 w 7844590"/>
              <a:gd name="connsiteY46" fmla="*/ 2708813 h 6818514"/>
              <a:gd name="connsiteX47" fmla="*/ 6466550 w 7844590"/>
              <a:gd name="connsiteY47" fmla="*/ 2902210 h 6818514"/>
              <a:gd name="connsiteX48" fmla="*/ 6485571 w 7844590"/>
              <a:gd name="connsiteY48" fmla="*/ 2950559 h 6818514"/>
              <a:gd name="connsiteX49" fmla="*/ 6523609 w 7844590"/>
              <a:gd name="connsiteY49" fmla="*/ 2998909 h 6818514"/>
              <a:gd name="connsiteX50" fmla="*/ 6561647 w 7844590"/>
              <a:gd name="connsiteY50" fmla="*/ 3095607 h 6818514"/>
              <a:gd name="connsiteX51" fmla="*/ 6580666 w 7844590"/>
              <a:gd name="connsiteY51" fmla="*/ 3143957 h 6818514"/>
              <a:gd name="connsiteX52" fmla="*/ 6618705 w 7844590"/>
              <a:gd name="connsiteY52" fmla="*/ 3192306 h 6818514"/>
              <a:gd name="connsiteX53" fmla="*/ 6656744 w 7844590"/>
              <a:gd name="connsiteY53" fmla="*/ 3289006 h 6818514"/>
              <a:gd name="connsiteX54" fmla="*/ 6732821 w 7844590"/>
              <a:gd name="connsiteY54" fmla="*/ 3385704 h 6818514"/>
              <a:gd name="connsiteX55" fmla="*/ 6808897 w 7844590"/>
              <a:gd name="connsiteY55" fmla="*/ 3514636 h 6818514"/>
              <a:gd name="connsiteX56" fmla="*/ 6846937 w 7844590"/>
              <a:gd name="connsiteY56" fmla="*/ 3579102 h 6818514"/>
              <a:gd name="connsiteX57" fmla="*/ 6923013 w 7844590"/>
              <a:gd name="connsiteY57" fmla="*/ 3643568 h 6818514"/>
              <a:gd name="connsiteX58" fmla="*/ 6942032 w 7844590"/>
              <a:gd name="connsiteY58" fmla="*/ 3691917 h 6818514"/>
              <a:gd name="connsiteX59" fmla="*/ 6980071 w 7844590"/>
              <a:gd name="connsiteY59" fmla="*/ 3724151 h 6818514"/>
              <a:gd name="connsiteX60" fmla="*/ 7018110 w 7844590"/>
              <a:gd name="connsiteY60" fmla="*/ 3820849 h 6818514"/>
              <a:gd name="connsiteX61" fmla="*/ 7037129 w 7844590"/>
              <a:gd name="connsiteY61" fmla="*/ 3869198 h 6818514"/>
              <a:gd name="connsiteX62" fmla="*/ 7094187 w 7844590"/>
              <a:gd name="connsiteY62" fmla="*/ 4078713 h 6818514"/>
              <a:gd name="connsiteX63" fmla="*/ 7132225 w 7844590"/>
              <a:gd name="connsiteY63" fmla="*/ 4207645 h 6818514"/>
              <a:gd name="connsiteX64" fmla="*/ 7208303 w 7844590"/>
              <a:gd name="connsiteY64" fmla="*/ 4320460 h 6818514"/>
              <a:gd name="connsiteX65" fmla="*/ 7227322 w 7844590"/>
              <a:gd name="connsiteY65" fmla="*/ 4384926 h 6818514"/>
              <a:gd name="connsiteX66" fmla="*/ 7265360 w 7844590"/>
              <a:gd name="connsiteY66" fmla="*/ 4481624 h 6818514"/>
              <a:gd name="connsiteX67" fmla="*/ 7284379 w 7844590"/>
              <a:gd name="connsiteY67" fmla="*/ 4562207 h 6818514"/>
              <a:gd name="connsiteX68" fmla="*/ 7341437 w 7844590"/>
              <a:gd name="connsiteY68" fmla="*/ 4626673 h 6818514"/>
              <a:gd name="connsiteX69" fmla="*/ 7417515 w 7844590"/>
              <a:gd name="connsiteY69" fmla="*/ 4771721 h 6818514"/>
              <a:gd name="connsiteX70" fmla="*/ 7455553 w 7844590"/>
              <a:gd name="connsiteY70" fmla="*/ 4884537 h 6818514"/>
              <a:gd name="connsiteX71" fmla="*/ 7493591 w 7844590"/>
              <a:gd name="connsiteY71" fmla="*/ 4949003 h 6818514"/>
              <a:gd name="connsiteX72" fmla="*/ 7512610 w 7844590"/>
              <a:gd name="connsiteY72" fmla="*/ 4997352 h 6818514"/>
              <a:gd name="connsiteX73" fmla="*/ 7626726 w 7844590"/>
              <a:gd name="connsiteY73" fmla="*/ 5158517 h 6818514"/>
              <a:gd name="connsiteX74" fmla="*/ 7645745 w 7844590"/>
              <a:gd name="connsiteY74" fmla="*/ 5222982 h 6818514"/>
              <a:gd name="connsiteX75" fmla="*/ 7683784 w 7844590"/>
              <a:gd name="connsiteY75" fmla="*/ 5271333 h 6818514"/>
              <a:gd name="connsiteX76" fmla="*/ 7759861 w 7844590"/>
              <a:gd name="connsiteY76" fmla="*/ 5400264 h 6818514"/>
              <a:gd name="connsiteX77" fmla="*/ 7816919 w 7844590"/>
              <a:gd name="connsiteY77" fmla="*/ 5561429 h 6818514"/>
              <a:gd name="connsiteX78" fmla="*/ 7835938 w 7844590"/>
              <a:gd name="connsiteY78" fmla="*/ 5625895 h 6818514"/>
              <a:gd name="connsiteX79" fmla="*/ 7759861 w 7844590"/>
              <a:gd name="connsiteY79" fmla="*/ 5577546 h 6818514"/>
              <a:gd name="connsiteX80" fmla="*/ 7702803 w 7844590"/>
              <a:gd name="connsiteY80" fmla="*/ 5496963 h 6818514"/>
              <a:gd name="connsiteX81" fmla="*/ 7664765 w 7844590"/>
              <a:gd name="connsiteY81" fmla="*/ 5448614 h 6818514"/>
              <a:gd name="connsiteX82" fmla="*/ 7550649 w 7844590"/>
              <a:gd name="connsiteY82" fmla="*/ 5384147 h 6818514"/>
              <a:gd name="connsiteX83" fmla="*/ 7436534 w 7844590"/>
              <a:gd name="connsiteY83" fmla="*/ 5319682 h 6818514"/>
              <a:gd name="connsiteX84" fmla="*/ 7379476 w 7844590"/>
              <a:gd name="connsiteY84" fmla="*/ 5287449 h 6818514"/>
              <a:gd name="connsiteX85" fmla="*/ 7322418 w 7844590"/>
              <a:gd name="connsiteY85" fmla="*/ 5271333 h 6818514"/>
              <a:gd name="connsiteX86" fmla="*/ 7265360 w 7844590"/>
              <a:gd name="connsiteY86" fmla="*/ 5239099 h 6818514"/>
              <a:gd name="connsiteX87" fmla="*/ 7208303 w 7844590"/>
              <a:gd name="connsiteY87" fmla="*/ 5222982 h 6818514"/>
              <a:gd name="connsiteX88" fmla="*/ 7037129 w 7844590"/>
              <a:gd name="connsiteY88" fmla="*/ 5110168 h 6818514"/>
              <a:gd name="connsiteX89" fmla="*/ 7094187 w 7844590"/>
              <a:gd name="connsiteY89" fmla="*/ 5271333 h 6818514"/>
              <a:gd name="connsiteX90" fmla="*/ 7151244 w 7844590"/>
              <a:gd name="connsiteY90" fmla="*/ 5400264 h 6818514"/>
              <a:gd name="connsiteX91" fmla="*/ 7170263 w 7844590"/>
              <a:gd name="connsiteY91" fmla="*/ 5448614 h 6818514"/>
              <a:gd name="connsiteX92" fmla="*/ 7227322 w 7844590"/>
              <a:gd name="connsiteY92" fmla="*/ 5577546 h 6818514"/>
              <a:gd name="connsiteX93" fmla="*/ 7246341 w 7844590"/>
              <a:gd name="connsiteY93" fmla="*/ 5690360 h 6818514"/>
              <a:gd name="connsiteX94" fmla="*/ 7284379 w 7844590"/>
              <a:gd name="connsiteY94" fmla="*/ 5787059 h 6818514"/>
              <a:gd name="connsiteX95" fmla="*/ 7322418 w 7844590"/>
              <a:gd name="connsiteY95" fmla="*/ 5883759 h 6818514"/>
              <a:gd name="connsiteX96" fmla="*/ 7341437 w 7844590"/>
              <a:gd name="connsiteY96" fmla="*/ 5964341 h 6818514"/>
              <a:gd name="connsiteX97" fmla="*/ 7322418 w 7844590"/>
              <a:gd name="connsiteY97" fmla="*/ 6028807 h 6818514"/>
              <a:gd name="connsiteX98" fmla="*/ 7284379 w 7844590"/>
              <a:gd name="connsiteY98" fmla="*/ 5996573 h 6818514"/>
              <a:gd name="connsiteX99" fmla="*/ 7246341 w 7844590"/>
              <a:gd name="connsiteY99" fmla="*/ 5948224 h 6818514"/>
              <a:gd name="connsiteX100" fmla="*/ 7189282 w 7844590"/>
              <a:gd name="connsiteY100" fmla="*/ 5899875 h 6818514"/>
              <a:gd name="connsiteX101" fmla="*/ 7151244 w 7844590"/>
              <a:gd name="connsiteY101" fmla="*/ 5851525 h 6818514"/>
              <a:gd name="connsiteX102" fmla="*/ 7037129 w 7844590"/>
              <a:gd name="connsiteY102" fmla="*/ 5787059 h 6818514"/>
              <a:gd name="connsiteX103" fmla="*/ 7018110 w 7844590"/>
              <a:gd name="connsiteY103" fmla="*/ 5738710 h 6818514"/>
              <a:gd name="connsiteX104" fmla="*/ 6961052 w 7844590"/>
              <a:gd name="connsiteY104" fmla="*/ 5706477 h 6818514"/>
              <a:gd name="connsiteX105" fmla="*/ 6903994 w 7844590"/>
              <a:gd name="connsiteY105" fmla="*/ 6125505 h 6818514"/>
              <a:gd name="connsiteX106" fmla="*/ 6751840 w 7844590"/>
              <a:gd name="connsiteY106" fmla="*/ 6077156 h 6818514"/>
              <a:gd name="connsiteX107" fmla="*/ 6637724 w 7844590"/>
              <a:gd name="connsiteY107" fmla="*/ 6012690 h 6818514"/>
              <a:gd name="connsiteX108" fmla="*/ 6485571 w 7844590"/>
              <a:gd name="connsiteY108" fmla="*/ 6028807 h 6818514"/>
              <a:gd name="connsiteX109" fmla="*/ 6504590 w 7844590"/>
              <a:gd name="connsiteY109" fmla="*/ 6206088 h 6818514"/>
              <a:gd name="connsiteX110" fmla="*/ 6485571 w 7844590"/>
              <a:gd name="connsiteY110" fmla="*/ 6318903 h 6818514"/>
              <a:gd name="connsiteX111" fmla="*/ 6447531 w 7844590"/>
              <a:gd name="connsiteY111" fmla="*/ 6351136 h 6818514"/>
              <a:gd name="connsiteX112" fmla="*/ 6314397 w 7844590"/>
              <a:gd name="connsiteY112" fmla="*/ 6383369 h 6818514"/>
              <a:gd name="connsiteX113" fmla="*/ 6181262 w 7844590"/>
              <a:gd name="connsiteY113" fmla="*/ 6351136 h 6818514"/>
              <a:gd name="connsiteX114" fmla="*/ 6010088 w 7844590"/>
              <a:gd name="connsiteY114" fmla="*/ 6270554 h 6818514"/>
              <a:gd name="connsiteX115" fmla="*/ 5934012 w 7844590"/>
              <a:gd name="connsiteY115" fmla="*/ 6157738 h 6818514"/>
              <a:gd name="connsiteX116" fmla="*/ 5895972 w 7844590"/>
              <a:gd name="connsiteY116" fmla="*/ 6061040 h 6818514"/>
              <a:gd name="connsiteX117" fmla="*/ 5895972 w 7844590"/>
              <a:gd name="connsiteY117" fmla="*/ 6480068 h 6818514"/>
              <a:gd name="connsiteX118" fmla="*/ 5838915 w 7844590"/>
              <a:gd name="connsiteY118" fmla="*/ 6528418 h 6818514"/>
              <a:gd name="connsiteX119" fmla="*/ 5724799 w 7844590"/>
              <a:gd name="connsiteY119" fmla="*/ 6592883 h 6818514"/>
              <a:gd name="connsiteX120" fmla="*/ 5610684 w 7844590"/>
              <a:gd name="connsiteY120" fmla="*/ 6576767 h 6818514"/>
              <a:gd name="connsiteX121" fmla="*/ 5553625 w 7844590"/>
              <a:gd name="connsiteY121" fmla="*/ 6528418 h 6818514"/>
              <a:gd name="connsiteX122" fmla="*/ 5477549 w 7844590"/>
              <a:gd name="connsiteY122" fmla="*/ 6431718 h 6818514"/>
              <a:gd name="connsiteX123" fmla="*/ 5420492 w 7844590"/>
              <a:gd name="connsiteY123" fmla="*/ 6335020 h 6818514"/>
              <a:gd name="connsiteX124" fmla="*/ 5363433 w 7844590"/>
              <a:gd name="connsiteY124" fmla="*/ 6286670 h 6818514"/>
              <a:gd name="connsiteX125" fmla="*/ 5268337 w 7844590"/>
              <a:gd name="connsiteY125" fmla="*/ 6592883 h 6818514"/>
              <a:gd name="connsiteX126" fmla="*/ 5211280 w 7844590"/>
              <a:gd name="connsiteY126" fmla="*/ 6560650 h 6818514"/>
              <a:gd name="connsiteX127" fmla="*/ 5173240 w 7844590"/>
              <a:gd name="connsiteY127" fmla="*/ 6608999 h 6818514"/>
              <a:gd name="connsiteX128" fmla="*/ 5135202 w 7844590"/>
              <a:gd name="connsiteY128" fmla="*/ 6641233 h 6818514"/>
              <a:gd name="connsiteX129" fmla="*/ 5059125 w 7844590"/>
              <a:gd name="connsiteY129" fmla="*/ 6737931 h 6818514"/>
              <a:gd name="connsiteX130" fmla="*/ 5021086 w 7844590"/>
              <a:gd name="connsiteY130" fmla="*/ 6786282 h 6818514"/>
              <a:gd name="connsiteX131" fmla="*/ 4945009 w 7844590"/>
              <a:gd name="connsiteY131" fmla="*/ 6818514 h 6818514"/>
              <a:gd name="connsiteX132" fmla="*/ 4906971 w 7844590"/>
              <a:gd name="connsiteY132" fmla="*/ 6689582 h 6818514"/>
              <a:gd name="connsiteX133" fmla="*/ 4887952 w 7844590"/>
              <a:gd name="connsiteY133" fmla="*/ 6625116 h 6818514"/>
              <a:gd name="connsiteX134" fmla="*/ 4849914 w 7844590"/>
              <a:gd name="connsiteY134" fmla="*/ 6367253 h 6818514"/>
              <a:gd name="connsiteX135" fmla="*/ 4735798 w 7844590"/>
              <a:gd name="connsiteY135" fmla="*/ 6496185 h 6818514"/>
              <a:gd name="connsiteX136" fmla="*/ 4678740 w 7844590"/>
              <a:gd name="connsiteY136" fmla="*/ 6512301 h 6818514"/>
              <a:gd name="connsiteX137" fmla="*/ 4640701 w 7844590"/>
              <a:gd name="connsiteY137" fmla="*/ 6544534 h 6818514"/>
              <a:gd name="connsiteX138" fmla="*/ 4526586 w 7844590"/>
              <a:gd name="connsiteY138" fmla="*/ 6463951 h 6818514"/>
              <a:gd name="connsiteX139" fmla="*/ 4469527 w 7844590"/>
              <a:gd name="connsiteY139" fmla="*/ 6415602 h 6818514"/>
              <a:gd name="connsiteX140" fmla="*/ 4412470 w 7844590"/>
              <a:gd name="connsiteY140" fmla="*/ 6302786 h 6818514"/>
              <a:gd name="connsiteX141" fmla="*/ 4355412 w 7844590"/>
              <a:gd name="connsiteY141" fmla="*/ 6206088 h 6818514"/>
              <a:gd name="connsiteX142" fmla="*/ 4336393 w 7844590"/>
              <a:gd name="connsiteY142" fmla="*/ 6157738 h 6818514"/>
              <a:gd name="connsiteX143" fmla="*/ 4298354 w 7844590"/>
              <a:gd name="connsiteY143" fmla="*/ 6125505 h 6818514"/>
              <a:gd name="connsiteX144" fmla="*/ 4260315 w 7844590"/>
              <a:gd name="connsiteY144" fmla="*/ 6028807 h 6818514"/>
              <a:gd name="connsiteX145" fmla="*/ 4222277 w 7844590"/>
              <a:gd name="connsiteY145" fmla="*/ 5996573 h 6818514"/>
              <a:gd name="connsiteX146" fmla="*/ 4146201 w 7844590"/>
              <a:gd name="connsiteY146" fmla="*/ 5899875 h 6818514"/>
              <a:gd name="connsiteX147" fmla="*/ 4108161 w 7844590"/>
              <a:gd name="connsiteY147" fmla="*/ 5867642 h 6818514"/>
              <a:gd name="connsiteX148" fmla="*/ 4032084 w 7844590"/>
              <a:gd name="connsiteY148" fmla="*/ 5787059 h 6818514"/>
              <a:gd name="connsiteX149" fmla="*/ 3994046 w 7844590"/>
              <a:gd name="connsiteY149" fmla="*/ 5835409 h 6818514"/>
              <a:gd name="connsiteX150" fmla="*/ 3898950 w 7844590"/>
              <a:gd name="connsiteY150" fmla="*/ 5883759 h 6818514"/>
              <a:gd name="connsiteX151" fmla="*/ 3727776 w 7844590"/>
              <a:gd name="connsiteY151" fmla="*/ 5964341 h 6818514"/>
              <a:gd name="connsiteX152" fmla="*/ 3708757 w 7844590"/>
              <a:gd name="connsiteY152" fmla="*/ 5915991 h 6818514"/>
              <a:gd name="connsiteX153" fmla="*/ 3670718 w 7844590"/>
              <a:gd name="connsiteY153" fmla="*/ 5867642 h 6818514"/>
              <a:gd name="connsiteX154" fmla="*/ 3613661 w 7844590"/>
              <a:gd name="connsiteY154" fmla="*/ 5690360 h 6818514"/>
              <a:gd name="connsiteX155" fmla="*/ 3575622 w 7844590"/>
              <a:gd name="connsiteY155" fmla="*/ 5658127 h 6818514"/>
              <a:gd name="connsiteX156" fmla="*/ 3556603 w 7844590"/>
              <a:gd name="connsiteY156" fmla="*/ 5609778 h 6818514"/>
              <a:gd name="connsiteX157" fmla="*/ 3271314 w 7844590"/>
              <a:gd name="connsiteY157" fmla="*/ 5513079 h 6818514"/>
              <a:gd name="connsiteX158" fmla="*/ 3233276 w 7844590"/>
              <a:gd name="connsiteY158" fmla="*/ 5448614 h 6818514"/>
              <a:gd name="connsiteX159" fmla="*/ 3195237 w 7844590"/>
              <a:gd name="connsiteY159" fmla="*/ 5400264 h 6818514"/>
              <a:gd name="connsiteX160" fmla="*/ 3176217 w 7844590"/>
              <a:gd name="connsiteY160" fmla="*/ 5351914 h 6818514"/>
              <a:gd name="connsiteX161" fmla="*/ 3081122 w 7844590"/>
              <a:gd name="connsiteY161" fmla="*/ 5239099 h 6818514"/>
              <a:gd name="connsiteX162" fmla="*/ 2947986 w 7844590"/>
              <a:gd name="connsiteY162" fmla="*/ 5142401 h 6818514"/>
              <a:gd name="connsiteX163" fmla="*/ 2909948 w 7844590"/>
              <a:gd name="connsiteY163" fmla="*/ 5094050 h 6818514"/>
              <a:gd name="connsiteX164" fmla="*/ 2890929 w 7844590"/>
              <a:gd name="connsiteY164" fmla="*/ 4771721 h 6818514"/>
              <a:gd name="connsiteX165" fmla="*/ 2700736 w 7844590"/>
              <a:gd name="connsiteY165" fmla="*/ 4755605 h 6818514"/>
              <a:gd name="connsiteX166" fmla="*/ 2662697 w 7844590"/>
              <a:gd name="connsiteY166" fmla="*/ 4658906 h 6818514"/>
              <a:gd name="connsiteX167" fmla="*/ 2643678 w 7844590"/>
              <a:gd name="connsiteY167" fmla="*/ 4610556 h 6818514"/>
              <a:gd name="connsiteX168" fmla="*/ 2472504 w 7844590"/>
              <a:gd name="connsiteY168" fmla="*/ 4465508 h 6818514"/>
              <a:gd name="connsiteX169" fmla="*/ 2415447 w 7844590"/>
              <a:gd name="connsiteY169" fmla="*/ 4417159 h 6818514"/>
              <a:gd name="connsiteX170" fmla="*/ 2301331 w 7844590"/>
              <a:gd name="connsiteY170" fmla="*/ 4288227 h 6818514"/>
              <a:gd name="connsiteX171" fmla="*/ 2282312 w 7844590"/>
              <a:gd name="connsiteY171" fmla="*/ 4239878 h 6818514"/>
              <a:gd name="connsiteX172" fmla="*/ 2263293 w 7844590"/>
              <a:gd name="connsiteY172" fmla="*/ 4175411 h 6818514"/>
              <a:gd name="connsiteX173" fmla="*/ 2168197 w 7844590"/>
              <a:gd name="connsiteY173" fmla="*/ 4191529 h 6818514"/>
              <a:gd name="connsiteX174" fmla="*/ 2054081 w 7844590"/>
              <a:gd name="connsiteY174" fmla="*/ 4288227 h 6818514"/>
              <a:gd name="connsiteX175" fmla="*/ 1997023 w 7844590"/>
              <a:gd name="connsiteY175" fmla="*/ 4320460 h 6818514"/>
              <a:gd name="connsiteX176" fmla="*/ 1787811 w 7844590"/>
              <a:gd name="connsiteY176" fmla="*/ 4497742 h 6818514"/>
              <a:gd name="connsiteX177" fmla="*/ 1673695 w 7844590"/>
              <a:gd name="connsiteY177" fmla="*/ 4594440 h 6818514"/>
              <a:gd name="connsiteX178" fmla="*/ 1540560 w 7844590"/>
              <a:gd name="connsiteY178" fmla="*/ 4755605 h 6818514"/>
              <a:gd name="connsiteX179" fmla="*/ 1464484 w 7844590"/>
              <a:gd name="connsiteY179" fmla="*/ 4884537 h 6818514"/>
              <a:gd name="connsiteX180" fmla="*/ 1388406 w 7844590"/>
              <a:gd name="connsiteY180" fmla="*/ 4949003 h 6818514"/>
              <a:gd name="connsiteX181" fmla="*/ 1255272 w 7844590"/>
              <a:gd name="connsiteY181" fmla="*/ 5094050 h 6818514"/>
              <a:gd name="connsiteX182" fmla="*/ 1122137 w 7844590"/>
              <a:gd name="connsiteY182" fmla="*/ 5206866 h 6818514"/>
              <a:gd name="connsiteX183" fmla="*/ 989002 w 7844590"/>
              <a:gd name="connsiteY183" fmla="*/ 5335798 h 6818514"/>
              <a:gd name="connsiteX184" fmla="*/ 950566 w 7844590"/>
              <a:gd name="connsiteY184" fmla="*/ 5402823 h 6818514"/>
              <a:gd name="connsiteX185" fmla="*/ 949184 w 7844590"/>
              <a:gd name="connsiteY185" fmla="*/ 5405566 h 6818514"/>
              <a:gd name="connsiteX186" fmla="*/ 951033 w 7844590"/>
              <a:gd name="connsiteY186" fmla="*/ 5399741 h 6818514"/>
              <a:gd name="connsiteX187" fmla="*/ 912925 w 7844590"/>
              <a:gd name="connsiteY187" fmla="*/ 5432497 h 6818514"/>
              <a:gd name="connsiteX188" fmla="*/ 836847 w 7844590"/>
              <a:gd name="connsiteY188" fmla="*/ 5529196 h 6818514"/>
              <a:gd name="connsiteX189" fmla="*/ 684693 w 7844590"/>
              <a:gd name="connsiteY189" fmla="*/ 5642011 h 6818514"/>
              <a:gd name="connsiteX190" fmla="*/ 627635 w 7844590"/>
              <a:gd name="connsiteY190" fmla="*/ 5690360 h 6818514"/>
              <a:gd name="connsiteX191" fmla="*/ 551559 w 7844590"/>
              <a:gd name="connsiteY191" fmla="*/ 5754827 h 6818514"/>
              <a:gd name="connsiteX192" fmla="*/ 494500 w 7844590"/>
              <a:gd name="connsiteY192" fmla="*/ 5787059 h 6818514"/>
              <a:gd name="connsiteX193" fmla="*/ 437443 w 7844590"/>
              <a:gd name="connsiteY193" fmla="*/ 5803176 h 6818514"/>
              <a:gd name="connsiteX194" fmla="*/ 342347 w 7844590"/>
              <a:gd name="connsiteY194" fmla="*/ 5835409 h 6818514"/>
              <a:gd name="connsiteX195" fmla="*/ 228231 w 7844590"/>
              <a:gd name="connsiteY195" fmla="*/ 5867642 h 6818514"/>
              <a:gd name="connsiteX196" fmla="*/ 114115 w 7844590"/>
              <a:gd name="connsiteY196" fmla="*/ 5851525 h 6818514"/>
              <a:gd name="connsiteX197" fmla="*/ 19019 w 7844590"/>
              <a:gd name="connsiteY197" fmla="*/ 5754827 h 6818514"/>
              <a:gd name="connsiteX198" fmla="*/ 0 w 7844590"/>
              <a:gd name="connsiteY198" fmla="*/ 5706477 h 6818514"/>
              <a:gd name="connsiteX199" fmla="*/ 19019 w 7844590"/>
              <a:gd name="connsiteY199" fmla="*/ 5625895 h 6818514"/>
              <a:gd name="connsiteX200" fmla="*/ 114115 w 7844590"/>
              <a:gd name="connsiteY200" fmla="*/ 5593662 h 6818514"/>
              <a:gd name="connsiteX201" fmla="*/ 171174 w 7844590"/>
              <a:gd name="connsiteY201" fmla="*/ 5496963 h 6818514"/>
              <a:gd name="connsiteX202" fmla="*/ 247250 w 7844590"/>
              <a:gd name="connsiteY202" fmla="*/ 5400264 h 6818514"/>
              <a:gd name="connsiteX203" fmla="*/ 285288 w 7844590"/>
              <a:gd name="connsiteY203" fmla="*/ 5351914 h 6818514"/>
              <a:gd name="connsiteX204" fmla="*/ 342347 w 7844590"/>
              <a:gd name="connsiteY204" fmla="*/ 5335798 h 6818514"/>
              <a:gd name="connsiteX205" fmla="*/ 372867 w 7844590"/>
              <a:gd name="connsiteY205" fmla="*/ 5297335 h 6818514"/>
              <a:gd name="connsiteX206" fmla="*/ 385664 w 7844590"/>
              <a:gd name="connsiteY206" fmla="*/ 5281631 h 6818514"/>
              <a:gd name="connsiteX207" fmla="*/ 387544 w 7844590"/>
              <a:gd name="connsiteY207" fmla="*/ 5279498 h 6818514"/>
              <a:gd name="connsiteX208" fmla="*/ 386178 w 7844590"/>
              <a:gd name="connsiteY208" fmla="*/ 5281000 h 6818514"/>
              <a:gd name="connsiteX209" fmla="*/ 385664 w 7844590"/>
              <a:gd name="connsiteY209" fmla="*/ 5281631 h 6818514"/>
              <a:gd name="connsiteX210" fmla="*/ 382227 w 7844590"/>
              <a:gd name="connsiteY210" fmla="*/ 5285532 h 6818514"/>
              <a:gd name="connsiteX211" fmla="*/ 399405 w 7844590"/>
              <a:gd name="connsiteY211" fmla="*/ 5239099 h 6818514"/>
              <a:gd name="connsiteX212" fmla="*/ 494500 w 7844590"/>
              <a:gd name="connsiteY212" fmla="*/ 5142401 h 6818514"/>
              <a:gd name="connsiteX213" fmla="*/ 532540 w 7844590"/>
              <a:gd name="connsiteY213" fmla="*/ 5094050 h 6818514"/>
              <a:gd name="connsiteX214" fmla="*/ 608616 w 7844590"/>
              <a:gd name="connsiteY214" fmla="*/ 4997352 h 6818514"/>
              <a:gd name="connsiteX215" fmla="*/ 684693 w 7844590"/>
              <a:gd name="connsiteY215" fmla="*/ 4916769 h 6818514"/>
              <a:gd name="connsiteX216" fmla="*/ 741751 w 7844590"/>
              <a:gd name="connsiteY216" fmla="*/ 4803955 h 6818514"/>
              <a:gd name="connsiteX217" fmla="*/ 817828 w 7844590"/>
              <a:gd name="connsiteY217" fmla="*/ 4723372 h 6818514"/>
              <a:gd name="connsiteX218" fmla="*/ 836847 w 7844590"/>
              <a:gd name="connsiteY218" fmla="*/ 4675023 h 6818514"/>
              <a:gd name="connsiteX219" fmla="*/ 912925 w 7844590"/>
              <a:gd name="connsiteY219" fmla="*/ 4610556 h 6818514"/>
              <a:gd name="connsiteX220" fmla="*/ 989002 w 7844590"/>
              <a:gd name="connsiteY220" fmla="*/ 4513858 h 6818514"/>
              <a:gd name="connsiteX221" fmla="*/ 1065079 w 7844590"/>
              <a:gd name="connsiteY221" fmla="*/ 4433275 h 6818514"/>
              <a:gd name="connsiteX222" fmla="*/ 1122137 w 7844590"/>
              <a:gd name="connsiteY222" fmla="*/ 4336577 h 6818514"/>
              <a:gd name="connsiteX223" fmla="*/ 1160175 w 7844590"/>
              <a:gd name="connsiteY223" fmla="*/ 4304343 h 6818514"/>
              <a:gd name="connsiteX224" fmla="*/ 1236253 w 7844590"/>
              <a:gd name="connsiteY224" fmla="*/ 4223761 h 6818514"/>
              <a:gd name="connsiteX225" fmla="*/ 1255272 w 7844590"/>
              <a:gd name="connsiteY225" fmla="*/ 4175411 h 6818514"/>
              <a:gd name="connsiteX226" fmla="*/ 1274291 w 7844590"/>
              <a:gd name="connsiteY226" fmla="*/ 4110946 h 6818514"/>
              <a:gd name="connsiteX227" fmla="*/ 1369387 w 7844590"/>
              <a:gd name="connsiteY227" fmla="*/ 4014246 h 6818514"/>
              <a:gd name="connsiteX228" fmla="*/ 1407425 w 7844590"/>
              <a:gd name="connsiteY228" fmla="*/ 3901432 h 6818514"/>
              <a:gd name="connsiteX229" fmla="*/ 1540560 w 7844590"/>
              <a:gd name="connsiteY229" fmla="*/ 3756383 h 6818514"/>
              <a:gd name="connsiteX230" fmla="*/ 1559580 w 7844590"/>
              <a:gd name="connsiteY230" fmla="*/ 3708033 h 6818514"/>
              <a:gd name="connsiteX231" fmla="*/ 1597619 w 7844590"/>
              <a:gd name="connsiteY231" fmla="*/ 3675801 h 6818514"/>
              <a:gd name="connsiteX232" fmla="*/ 1692715 w 7844590"/>
              <a:gd name="connsiteY232" fmla="*/ 3530752 h 6818514"/>
              <a:gd name="connsiteX233" fmla="*/ 1749772 w 7844590"/>
              <a:gd name="connsiteY233" fmla="*/ 3417938 h 6818514"/>
              <a:gd name="connsiteX234" fmla="*/ 1787811 w 7844590"/>
              <a:gd name="connsiteY234" fmla="*/ 3385704 h 6818514"/>
              <a:gd name="connsiteX235" fmla="*/ 1882907 w 7844590"/>
              <a:gd name="connsiteY235" fmla="*/ 3224539 h 6818514"/>
              <a:gd name="connsiteX236" fmla="*/ 1901926 w 7844590"/>
              <a:gd name="connsiteY236" fmla="*/ 3176190 h 6818514"/>
              <a:gd name="connsiteX237" fmla="*/ 1978004 w 7844590"/>
              <a:gd name="connsiteY237" fmla="*/ 3079491 h 6818514"/>
              <a:gd name="connsiteX238" fmla="*/ 2035062 w 7844590"/>
              <a:gd name="connsiteY238" fmla="*/ 2982793 h 6818514"/>
              <a:gd name="connsiteX239" fmla="*/ 2054081 w 7844590"/>
              <a:gd name="connsiteY239" fmla="*/ 2934443 h 6818514"/>
              <a:gd name="connsiteX240" fmla="*/ 2092119 w 7844590"/>
              <a:gd name="connsiteY240" fmla="*/ 2886094 h 6818514"/>
              <a:gd name="connsiteX241" fmla="*/ 2109297 w 7844590"/>
              <a:gd name="connsiteY241" fmla="*/ 2839662 h 6818514"/>
              <a:gd name="connsiteX242" fmla="*/ 2105860 w 7844590"/>
              <a:gd name="connsiteY242" fmla="*/ 2843562 h 6818514"/>
              <a:gd name="connsiteX243" fmla="*/ 2118657 w 7844590"/>
              <a:gd name="connsiteY243" fmla="*/ 2827858 h 6818514"/>
              <a:gd name="connsiteX244" fmla="*/ 2149178 w 7844590"/>
              <a:gd name="connsiteY244" fmla="*/ 2789394 h 6818514"/>
              <a:gd name="connsiteX245" fmla="*/ 2168197 w 7844590"/>
              <a:gd name="connsiteY245" fmla="*/ 2724929 h 6818514"/>
              <a:gd name="connsiteX246" fmla="*/ 2263293 w 7844590"/>
              <a:gd name="connsiteY246" fmla="*/ 2628230 h 6818514"/>
              <a:gd name="connsiteX247" fmla="*/ 2320351 w 7844590"/>
              <a:gd name="connsiteY247" fmla="*/ 2531531 h 6818514"/>
              <a:gd name="connsiteX248" fmla="*/ 2339370 w 7844590"/>
              <a:gd name="connsiteY248" fmla="*/ 2483181 h 6818514"/>
              <a:gd name="connsiteX249" fmla="*/ 2396428 w 7844590"/>
              <a:gd name="connsiteY249" fmla="*/ 2418716 h 6818514"/>
              <a:gd name="connsiteX250" fmla="*/ 2472504 w 7844590"/>
              <a:gd name="connsiteY250" fmla="*/ 2322016 h 6818514"/>
              <a:gd name="connsiteX251" fmla="*/ 2510544 w 7844590"/>
              <a:gd name="connsiteY251" fmla="*/ 2273668 h 6818514"/>
              <a:gd name="connsiteX252" fmla="*/ 2567601 w 7844590"/>
              <a:gd name="connsiteY252" fmla="*/ 2241435 h 6818514"/>
              <a:gd name="connsiteX253" fmla="*/ 2681717 w 7844590"/>
              <a:gd name="connsiteY253" fmla="*/ 2128619 h 6818514"/>
              <a:gd name="connsiteX254" fmla="*/ 2795832 w 7844590"/>
              <a:gd name="connsiteY254" fmla="*/ 2064154 h 6818514"/>
              <a:gd name="connsiteX255" fmla="*/ 2890929 w 7844590"/>
              <a:gd name="connsiteY255" fmla="*/ 1983571 h 6818514"/>
              <a:gd name="connsiteX256" fmla="*/ 3005044 w 7844590"/>
              <a:gd name="connsiteY256" fmla="*/ 1919105 h 6818514"/>
              <a:gd name="connsiteX257" fmla="*/ 3100141 w 7844590"/>
              <a:gd name="connsiteY257" fmla="*/ 1870755 h 6818514"/>
              <a:gd name="connsiteX258" fmla="*/ 3154247 w 7844590"/>
              <a:gd name="connsiteY258" fmla="*/ 1824679 h 6818514"/>
              <a:gd name="connsiteX259" fmla="*/ 3162998 w 7844590"/>
              <a:gd name="connsiteY259" fmla="*/ 1817094 h 6818514"/>
              <a:gd name="connsiteX260" fmla="*/ 3161885 w 7844590"/>
              <a:gd name="connsiteY260" fmla="*/ 1818078 h 6818514"/>
              <a:gd name="connsiteX261" fmla="*/ 3214256 w 7844590"/>
              <a:gd name="connsiteY261" fmla="*/ 1790173 h 6818514"/>
              <a:gd name="connsiteX262" fmla="*/ 3290333 w 7844590"/>
              <a:gd name="connsiteY262" fmla="*/ 1725707 h 6818514"/>
              <a:gd name="connsiteX263" fmla="*/ 3347391 w 7844590"/>
              <a:gd name="connsiteY263" fmla="*/ 1693474 h 6818514"/>
              <a:gd name="connsiteX264" fmla="*/ 3461507 w 7844590"/>
              <a:gd name="connsiteY264" fmla="*/ 1629008 h 6818514"/>
              <a:gd name="connsiteX265" fmla="*/ 3651699 w 7844590"/>
              <a:gd name="connsiteY265" fmla="*/ 1500077 h 6818514"/>
              <a:gd name="connsiteX266" fmla="*/ 3708757 w 7844590"/>
              <a:gd name="connsiteY266" fmla="*/ 1467844 h 6818514"/>
              <a:gd name="connsiteX267" fmla="*/ 3765816 w 7844590"/>
              <a:gd name="connsiteY267" fmla="*/ 1435611 h 6818514"/>
              <a:gd name="connsiteX268" fmla="*/ 3803854 w 7844590"/>
              <a:gd name="connsiteY268" fmla="*/ 1403377 h 6818514"/>
              <a:gd name="connsiteX269" fmla="*/ 3860911 w 7844590"/>
              <a:gd name="connsiteY269" fmla="*/ 1387261 h 6818514"/>
              <a:gd name="connsiteX270" fmla="*/ 4051104 w 7844590"/>
              <a:gd name="connsiteY270" fmla="*/ 1274446 h 6818514"/>
              <a:gd name="connsiteX271" fmla="*/ 4165220 w 7844590"/>
              <a:gd name="connsiteY271" fmla="*/ 1209980 h 6818514"/>
              <a:gd name="connsiteX272" fmla="*/ 4222277 w 7844590"/>
              <a:gd name="connsiteY272" fmla="*/ 1177747 h 6818514"/>
              <a:gd name="connsiteX273" fmla="*/ 4279335 w 7844590"/>
              <a:gd name="connsiteY273" fmla="*/ 1161631 h 6818514"/>
              <a:gd name="connsiteX274" fmla="*/ 4336393 w 7844590"/>
              <a:gd name="connsiteY274" fmla="*/ 1129398 h 6818514"/>
              <a:gd name="connsiteX275" fmla="*/ 4431489 w 7844590"/>
              <a:gd name="connsiteY275" fmla="*/ 1064931 h 6818514"/>
              <a:gd name="connsiteX276" fmla="*/ 4507567 w 7844590"/>
              <a:gd name="connsiteY276" fmla="*/ 1048815 h 6818514"/>
              <a:gd name="connsiteX277" fmla="*/ 4621682 w 7844590"/>
              <a:gd name="connsiteY277" fmla="*/ 1000466 h 6818514"/>
              <a:gd name="connsiteX278" fmla="*/ 4697759 w 7844590"/>
              <a:gd name="connsiteY278" fmla="*/ 968233 h 6818514"/>
              <a:gd name="connsiteX279" fmla="*/ 4754817 w 7844590"/>
              <a:gd name="connsiteY279" fmla="*/ 952116 h 6818514"/>
              <a:gd name="connsiteX280" fmla="*/ 4849914 w 7844590"/>
              <a:gd name="connsiteY280" fmla="*/ 887650 h 6818514"/>
              <a:gd name="connsiteX281" fmla="*/ 5021086 w 7844590"/>
              <a:gd name="connsiteY281" fmla="*/ 807067 h 6818514"/>
              <a:gd name="connsiteX282" fmla="*/ 5059125 w 7844590"/>
              <a:gd name="connsiteY282" fmla="*/ 774835 h 6818514"/>
              <a:gd name="connsiteX283" fmla="*/ 5192259 w 7844590"/>
              <a:gd name="connsiteY283" fmla="*/ 710369 h 6818514"/>
              <a:gd name="connsiteX284" fmla="*/ 5344414 w 7844590"/>
              <a:gd name="connsiteY284" fmla="*/ 613670 h 6818514"/>
              <a:gd name="connsiteX285" fmla="*/ 5382452 w 7844590"/>
              <a:gd name="connsiteY285" fmla="*/ 565321 h 6818514"/>
              <a:gd name="connsiteX286" fmla="*/ 5401472 w 7844590"/>
              <a:gd name="connsiteY286" fmla="*/ 516972 h 6818514"/>
              <a:gd name="connsiteX287" fmla="*/ 5439511 w 7844590"/>
              <a:gd name="connsiteY287" fmla="*/ 484738 h 6818514"/>
              <a:gd name="connsiteX288" fmla="*/ 5475059 w 7844590"/>
              <a:gd name="connsiteY288" fmla="*/ 437804 h 6818514"/>
              <a:gd name="connsiteX289" fmla="*/ 5470919 w 7844590"/>
              <a:gd name="connsiteY289" fmla="*/ 440787 h 6818514"/>
              <a:gd name="connsiteX290" fmla="*/ 5504724 w 7844590"/>
              <a:gd name="connsiteY290" fmla="*/ 412961 h 6818514"/>
              <a:gd name="connsiteX291" fmla="*/ 5572646 w 7844590"/>
              <a:gd name="connsiteY291" fmla="*/ 355807 h 6818514"/>
              <a:gd name="connsiteX292" fmla="*/ 5610684 w 7844590"/>
              <a:gd name="connsiteY292" fmla="*/ 323573 h 6818514"/>
              <a:gd name="connsiteX293" fmla="*/ 5648722 w 7844590"/>
              <a:gd name="connsiteY293" fmla="*/ 275224 h 6818514"/>
              <a:gd name="connsiteX294" fmla="*/ 5705780 w 7844590"/>
              <a:gd name="connsiteY294" fmla="*/ 259108 h 6818514"/>
              <a:gd name="connsiteX295" fmla="*/ 5762838 w 7844590"/>
              <a:gd name="connsiteY295" fmla="*/ 210759 h 6818514"/>
              <a:gd name="connsiteX296" fmla="*/ 5953031 w 7844590"/>
              <a:gd name="connsiteY296" fmla="*/ 146292 h 6818514"/>
              <a:gd name="connsiteX297" fmla="*/ 6105184 w 7844590"/>
              <a:gd name="connsiteY297" fmla="*/ 114059 h 6818514"/>
              <a:gd name="connsiteX298" fmla="*/ 6162243 w 7844590"/>
              <a:gd name="connsiteY298" fmla="*/ 97943 h 6818514"/>
              <a:gd name="connsiteX299" fmla="*/ 6333416 w 7844590"/>
              <a:gd name="connsiteY299" fmla="*/ 81827 h 6818514"/>
              <a:gd name="connsiteX300" fmla="*/ 6447531 w 7844590"/>
              <a:gd name="connsiteY300" fmla="*/ 65710 h 6818514"/>
              <a:gd name="connsiteX301" fmla="*/ 6542628 w 7844590"/>
              <a:gd name="connsiteY301" fmla="*/ 49594 h 6818514"/>
              <a:gd name="connsiteX302" fmla="*/ 6713802 w 7844590"/>
              <a:gd name="connsiteY302" fmla="*/ 33477 h 6818514"/>
              <a:gd name="connsiteX303" fmla="*/ 6883701 w 7844590"/>
              <a:gd name="connsiteY303" fmla="*/ 24 h 681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</a:cxnLst>
            <a:rect l="l" t="t" r="r" b="b"/>
            <a:pathLst>
              <a:path w="7844590" h="6818514">
                <a:moveTo>
                  <a:pt x="949184" y="5405566"/>
                </a:moveTo>
                <a:lnTo>
                  <a:pt x="949146" y="5405685"/>
                </a:lnTo>
                <a:cubicBezTo>
                  <a:pt x="948304" y="5407589"/>
                  <a:pt x="947500" y="5409044"/>
                  <a:pt x="947485" y="5408937"/>
                </a:cubicBezTo>
                <a:close/>
                <a:moveTo>
                  <a:pt x="2105860" y="2843562"/>
                </a:moveTo>
                <a:lnTo>
                  <a:pt x="2105345" y="2844193"/>
                </a:lnTo>
                <a:cubicBezTo>
                  <a:pt x="2103192" y="2846761"/>
                  <a:pt x="2103029" y="2846856"/>
                  <a:pt x="2103980" y="2845696"/>
                </a:cubicBezTo>
                <a:close/>
                <a:moveTo>
                  <a:pt x="3175375" y="1806366"/>
                </a:moveTo>
                <a:lnTo>
                  <a:pt x="3162998" y="1817094"/>
                </a:lnTo>
                <a:lnTo>
                  <a:pt x="3174322" y="1807079"/>
                </a:lnTo>
                <a:cubicBezTo>
                  <a:pt x="3177170" y="1804641"/>
                  <a:pt x="3178121" y="1803918"/>
                  <a:pt x="3175375" y="1806366"/>
                </a:cubicBezTo>
                <a:close/>
                <a:moveTo>
                  <a:pt x="5470919" y="440787"/>
                </a:moveTo>
                <a:lnTo>
                  <a:pt x="5470555" y="441086"/>
                </a:lnTo>
                <a:cubicBezTo>
                  <a:pt x="5456905" y="452082"/>
                  <a:pt x="5459389" y="449493"/>
                  <a:pt x="5465273" y="444855"/>
                </a:cubicBezTo>
                <a:close/>
                <a:moveTo>
                  <a:pt x="6883701" y="24"/>
                </a:moveTo>
                <a:cubicBezTo>
                  <a:pt x="6915480" y="-489"/>
                  <a:pt x="6954022" y="7463"/>
                  <a:pt x="7094187" y="17360"/>
                </a:cubicBezTo>
                <a:cubicBezTo>
                  <a:pt x="7100526" y="33477"/>
                  <a:pt x="7116502" y="48953"/>
                  <a:pt x="7113206" y="65710"/>
                </a:cubicBezTo>
                <a:cubicBezTo>
                  <a:pt x="7104048" y="112269"/>
                  <a:pt x="7052626" y="121223"/>
                  <a:pt x="7018110" y="146292"/>
                </a:cubicBezTo>
                <a:cubicBezTo>
                  <a:pt x="6990881" y="166070"/>
                  <a:pt x="6971872" y="193902"/>
                  <a:pt x="6942032" y="210759"/>
                </a:cubicBezTo>
                <a:cubicBezTo>
                  <a:pt x="6862595" y="255635"/>
                  <a:pt x="6901138" y="229295"/>
                  <a:pt x="6827916" y="291341"/>
                </a:cubicBezTo>
                <a:cubicBezTo>
                  <a:pt x="6821577" y="307457"/>
                  <a:pt x="6820926" y="326099"/>
                  <a:pt x="6808897" y="339690"/>
                </a:cubicBezTo>
                <a:cubicBezTo>
                  <a:pt x="6782000" y="370079"/>
                  <a:pt x="6745500" y="393412"/>
                  <a:pt x="6713802" y="420273"/>
                </a:cubicBezTo>
                <a:cubicBezTo>
                  <a:pt x="6694782" y="436389"/>
                  <a:pt x="6671000" y="449294"/>
                  <a:pt x="6656744" y="468622"/>
                </a:cubicBezTo>
                <a:cubicBezTo>
                  <a:pt x="6625045" y="511599"/>
                  <a:pt x="6580561" y="549474"/>
                  <a:pt x="6561647" y="597554"/>
                </a:cubicBezTo>
                <a:cubicBezTo>
                  <a:pt x="6515104" y="715876"/>
                  <a:pt x="6551961" y="670228"/>
                  <a:pt x="6466550" y="742602"/>
                </a:cubicBezTo>
                <a:cubicBezTo>
                  <a:pt x="6460211" y="758718"/>
                  <a:pt x="6456497" y="775756"/>
                  <a:pt x="6447531" y="790951"/>
                </a:cubicBezTo>
                <a:cubicBezTo>
                  <a:pt x="6437309" y="808276"/>
                  <a:pt x="6418497" y="821498"/>
                  <a:pt x="6409493" y="839301"/>
                </a:cubicBezTo>
                <a:cubicBezTo>
                  <a:pt x="6399196" y="859660"/>
                  <a:pt x="6402164" y="883955"/>
                  <a:pt x="6390474" y="903767"/>
                </a:cubicBezTo>
                <a:cubicBezTo>
                  <a:pt x="6370028" y="938417"/>
                  <a:pt x="6328854" y="963714"/>
                  <a:pt x="6314397" y="1000466"/>
                </a:cubicBezTo>
                <a:cubicBezTo>
                  <a:pt x="6288149" y="1067191"/>
                  <a:pt x="6306499" y="1034680"/>
                  <a:pt x="6257339" y="1097164"/>
                </a:cubicBezTo>
                <a:cubicBezTo>
                  <a:pt x="6250999" y="1113281"/>
                  <a:pt x="6248055" y="1130664"/>
                  <a:pt x="6238319" y="1145514"/>
                </a:cubicBezTo>
                <a:cubicBezTo>
                  <a:pt x="6216118" y="1179379"/>
                  <a:pt x="6162243" y="1242213"/>
                  <a:pt x="6162243" y="1242213"/>
                </a:cubicBezTo>
                <a:cubicBezTo>
                  <a:pt x="6155903" y="1258329"/>
                  <a:pt x="6153538" y="1275995"/>
                  <a:pt x="6143224" y="1290563"/>
                </a:cubicBezTo>
                <a:cubicBezTo>
                  <a:pt x="6133997" y="1303592"/>
                  <a:pt x="6113203" y="1309205"/>
                  <a:pt x="6105184" y="1322795"/>
                </a:cubicBezTo>
                <a:cubicBezTo>
                  <a:pt x="6087252" y="1353185"/>
                  <a:pt x="6079826" y="1387261"/>
                  <a:pt x="6067146" y="1419494"/>
                </a:cubicBezTo>
                <a:lnTo>
                  <a:pt x="6048127" y="1467844"/>
                </a:lnTo>
                <a:lnTo>
                  <a:pt x="6029108" y="1516193"/>
                </a:lnTo>
                <a:cubicBezTo>
                  <a:pt x="6059751" y="1931672"/>
                  <a:pt x="6013940" y="1664608"/>
                  <a:pt x="6067146" y="1822406"/>
                </a:cubicBezTo>
                <a:cubicBezTo>
                  <a:pt x="6074327" y="1843704"/>
                  <a:pt x="6075868" y="1866513"/>
                  <a:pt x="6086165" y="1886873"/>
                </a:cubicBezTo>
                <a:cubicBezTo>
                  <a:pt x="6095170" y="1904676"/>
                  <a:pt x="6111525" y="1919105"/>
                  <a:pt x="6124205" y="1935222"/>
                </a:cubicBezTo>
                <a:cubicBezTo>
                  <a:pt x="6130544" y="1962082"/>
                  <a:pt x="6130489" y="1990625"/>
                  <a:pt x="6143224" y="2015803"/>
                </a:cubicBezTo>
                <a:cubicBezTo>
                  <a:pt x="6150287" y="2029770"/>
                  <a:pt x="6170503" y="2035881"/>
                  <a:pt x="6181262" y="2048037"/>
                </a:cubicBezTo>
                <a:cubicBezTo>
                  <a:pt x="6208692" y="2079028"/>
                  <a:pt x="6231980" y="2112503"/>
                  <a:pt x="6257339" y="2144735"/>
                </a:cubicBezTo>
                <a:lnTo>
                  <a:pt x="6295378" y="2193085"/>
                </a:lnTo>
                <a:cubicBezTo>
                  <a:pt x="6301717" y="2209202"/>
                  <a:pt x="6310466" y="2224777"/>
                  <a:pt x="6314397" y="2241435"/>
                </a:cubicBezTo>
                <a:cubicBezTo>
                  <a:pt x="6329523" y="2305520"/>
                  <a:pt x="6343918" y="2369877"/>
                  <a:pt x="6352435" y="2434832"/>
                </a:cubicBezTo>
                <a:cubicBezTo>
                  <a:pt x="6364270" y="2525089"/>
                  <a:pt x="6366251" y="2578361"/>
                  <a:pt x="6390474" y="2660463"/>
                </a:cubicBezTo>
                <a:cubicBezTo>
                  <a:pt x="6395336" y="2676945"/>
                  <a:pt x="6403154" y="2692696"/>
                  <a:pt x="6409493" y="2708813"/>
                </a:cubicBezTo>
                <a:cubicBezTo>
                  <a:pt x="6435103" y="2839020"/>
                  <a:pt x="6416318" y="2774517"/>
                  <a:pt x="6466550" y="2902210"/>
                </a:cubicBezTo>
                <a:cubicBezTo>
                  <a:pt x="6472890" y="2918326"/>
                  <a:pt x="6474450" y="2936424"/>
                  <a:pt x="6485571" y="2950559"/>
                </a:cubicBezTo>
                <a:cubicBezTo>
                  <a:pt x="6498250" y="2966675"/>
                  <a:pt x="6514326" y="2981209"/>
                  <a:pt x="6523609" y="2998909"/>
                </a:cubicBezTo>
                <a:cubicBezTo>
                  <a:pt x="6539893" y="3029957"/>
                  <a:pt x="6548967" y="3063374"/>
                  <a:pt x="6561647" y="3095607"/>
                </a:cubicBezTo>
                <a:cubicBezTo>
                  <a:pt x="6567986" y="3111724"/>
                  <a:pt x="6569546" y="3129822"/>
                  <a:pt x="6580666" y="3143957"/>
                </a:cubicBezTo>
                <a:cubicBezTo>
                  <a:pt x="6593346" y="3160074"/>
                  <a:pt x="6609421" y="3174607"/>
                  <a:pt x="6618705" y="3192306"/>
                </a:cubicBezTo>
                <a:cubicBezTo>
                  <a:pt x="6634990" y="3223355"/>
                  <a:pt x="6634503" y="3260735"/>
                  <a:pt x="6656744" y="3289006"/>
                </a:cubicBezTo>
                <a:cubicBezTo>
                  <a:pt x="6682103" y="3321238"/>
                  <a:pt x="6712375" y="3351055"/>
                  <a:pt x="6732821" y="3385704"/>
                </a:cubicBezTo>
                <a:lnTo>
                  <a:pt x="6808897" y="3514636"/>
                </a:lnTo>
                <a:cubicBezTo>
                  <a:pt x="6821577" y="3536125"/>
                  <a:pt x="6826888" y="3562114"/>
                  <a:pt x="6846937" y="3579102"/>
                </a:cubicBezTo>
                <a:lnTo>
                  <a:pt x="6923013" y="3643568"/>
                </a:lnTo>
                <a:cubicBezTo>
                  <a:pt x="6929353" y="3659684"/>
                  <a:pt x="6931718" y="3677350"/>
                  <a:pt x="6942032" y="3691917"/>
                </a:cubicBezTo>
                <a:cubicBezTo>
                  <a:pt x="6951259" y="3704946"/>
                  <a:pt x="6972051" y="3710560"/>
                  <a:pt x="6980071" y="3724151"/>
                </a:cubicBezTo>
                <a:cubicBezTo>
                  <a:pt x="6998003" y="3754540"/>
                  <a:pt x="7005430" y="3788616"/>
                  <a:pt x="7018110" y="3820849"/>
                </a:cubicBezTo>
                <a:lnTo>
                  <a:pt x="7037129" y="3869198"/>
                </a:lnTo>
                <a:cubicBezTo>
                  <a:pt x="7061819" y="4015649"/>
                  <a:pt x="7041972" y="3945976"/>
                  <a:pt x="7094187" y="4078713"/>
                </a:cubicBezTo>
                <a:cubicBezTo>
                  <a:pt x="7105349" y="4126008"/>
                  <a:pt x="7110294" y="4164283"/>
                  <a:pt x="7132225" y="4207645"/>
                </a:cubicBezTo>
                <a:cubicBezTo>
                  <a:pt x="7161182" y="4264899"/>
                  <a:pt x="7170100" y="4271903"/>
                  <a:pt x="7208303" y="4320460"/>
                </a:cubicBezTo>
                <a:cubicBezTo>
                  <a:pt x="7214642" y="4341949"/>
                  <a:pt x="7219811" y="4363710"/>
                  <a:pt x="7227322" y="4384926"/>
                </a:cubicBezTo>
                <a:cubicBezTo>
                  <a:pt x="7238843" y="4417469"/>
                  <a:pt x="7257497" y="4448308"/>
                  <a:pt x="7265360" y="4481624"/>
                </a:cubicBezTo>
                <a:cubicBezTo>
                  <a:pt x="7271700" y="4508485"/>
                  <a:pt x="7271250" y="4537176"/>
                  <a:pt x="7284379" y="4562207"/>
                </a:cubicBezTo>
                <a:cubicBezTo>
                  <a:pt x="7297254" y="4586752"/>
                  <a:pt x="7322418" y="4605185"/>
                  <a:pt x="7341437" y="4626673"/>
                </a:cubicBezTo>
                <a:cubicBezTo>
                  <a:pt x="7386705" y="4741748"/>
                  <a:pt x="7357235" y="4695101"/>
                  <a:pt x="7417515" y="4771721"/>
                </a:cubicBezTo>
                <a:cubicBezTo>
                  <a:pt x="7427166" y="4804436"/>
                  <a:pt x="7439181" y="4852166"/>
                  <a:pt x="7455553" y="4884537"/>
                </a:cubicBezTo>
                <a:cubicBezTo>
                  <a:pt x="7466721" y="4906620"/>
                  <a:pt x="7482423" y="4926920"/>
                  <a:pt x="7493591" y="4949003"/>
                </a:cubicBezTo>
                <a:cubicBezTo>
                  <a:pt x="7501488" y="4964618"/>
                  <a:pt x="7502874" y="4982502"/>
                  <a:pt x="7512610" y="4997352"/>
                </a:cubicBezTo>
                <a:cubicBezTo>
                  <a:pt x="7563658" y="5075214"/>
                  <a:pt x="7593519" y="5083481"/>
                  <a:pt x="7626726" y="5158517"/>
                </a:cubicBezTo>
                <a:cubicBezTo>
                  <a:pt x="7635904" y="5179257"/>
                  <a:pt x="7635449" y="5202623"/>
                  <a:pt x="7645745" y="5222982"/>
                </a:cubicBezTo>
                <a:cubicBezTo>
                  <a:pt x="7654750" y="5240786"/>
                  <a:pt x="7672838" y="5254328"/>
                  <a:pt x="7683784" y="5271333"/>
                </a:cubicBezTo>
                <a:cubicBezTo>
                  <a:pt x="7710937" y="5313515"/>
                  <a:pt x="7759861" y="5400264"/>
                  <a:pt x="7759861" y="5400264"/>
                </a:cubicBezTo>
                <a:cubicBezTo>
                  <a:pt x="7797422" y="5559404"/>
                  <a:pt x="7754364" y="5402406"/>
                  <a:pt x="7816919" y="5561429"/>
                </a:cubicBezTo>
                <a:cubicBezTo>
                  <a:pt x="7825185" y="5582442"/>
                  <a:pt x="7860736" y="5618890"/>
                  <a:pt x="7835938" y="5625895"/>
                </a:cubicBezTo>
                <a:cubicBezTo>
                  <a:pt x="7805866" y="5634389"/>
                  <a:pt x="7785220" y="5593662"/>
                  <a:pt x="7759861" y="5577546"/>
                </a:cubicBezTo>
                <a:cubicBezTo>
                  <a:pt x="7726832" y="5493579"/>
                  <a:pt x="7762478" y="5560171"/>
                  <a:pt x="7702803" y="5496963"/>
                </a:cubicBezTo>
                <a:cubicBezTo>
                  <a:pt x="7688524" y="5481838"/>
                  <a:pt x="7681967" y="5461369"/>
                  <a:pt x="7664765" y="5448614"/>
                </a:cubicBezTo>
                <a:cubicBezTo>
                  <a:pt x="7630359" y="5423104"/>
                  <a:pt x="7588687" y="5405636"/>
                  <a:pt x="7550649" y="5384147"/>
                </a:cubicBezTo>
                <a:lnTo>
                  <a:pt x="7436534" y="5319682"/>
                </a:lnTo>
                <a:cubicBezTo>
                  <a:pt x="7417515" y="5308937"/>
                  <a:pt x="7401162" y="5293574"/>
                  <a:pt x="7379476" y="5287449"/>
                </a:cubicBezTo>
                <a:lnTo>
                  <a:pt x="7322418" y="5271333"/>
                </a:lnTo>
                <a:cubicBezTo>
                  <a:pt x="7303398" y="5260588"/>
                  <a:pt x="7285806" y="5247762"/>
                  <a:pt x="7265360" y="5239099"/>
                </a:cubicBezTo>
                <a:cubicBezTo>
                  <a:pt x="7247429" y="5231502"/>
                  <a:pt x="7224341" y="5233175"/>
                  <a:pt x="7208303" y="5222982"/>
                </a:cubicBezTo>
                <a:cubicBezTo>
                  <a:pt x="6978014" y="5076627"/>
                  <a:pt x="7226126" y="5190243"/>
                  <a:pt x="7037129" y="5110168"/>
                </a:cubicBezTo>
                <a:cubicBezTo>
                  <a:pt x="7085873" y="5357998"/>
                  <a:pt x="7020475" y="5083946"/>
                  <a:pt x="7094187" y="5271333"/>
                </a:cubicBezTo>
                <a:cubicBezTo>
                  <a:pt x="7149024" y="5410737"/>
                  <a:pt x="7073117" y="5300959"/>
                  <a:pt x="7151244" y="5400264"/>
                </a:cubicBezTo>
                <a:cubicBezTo>
                  <a:pt x="7157583" y="5416380"/>
                  <a:pt x="7163223" y="5432707"/>
                  <a:pt x="7170263" y="5448614"/>
                </a:cubicBezTo>
                <a:cubicBezTo>
                  <a:pt x="7238491" y="5602783"/>
                  <a:pt x="7184152" y="5467800"/>
                  <a:pt x="7227322" y="5577546"/>
                </a:cubicBezTo>
                <a:cubicBezTo>
                  <a:pt x="7233661" y="5615150"/>
                  <a:pt x="7236261" y="5653346"/>
                  <a:pt x="7246341" y="5690360"/>
                </a:cubicBezTo>
                <a:cubicBezTo>
                  <a:pt x="7255357" y="5723467"/>
                  <a:pt x="7271700" y="5754827"/>
                  <a:pt x="7284379" y="5787059"/>
                </a:cubicBezTo>
                <a:cubicBezTo>
                  <a:pt x="7297059" y="5819292"/>
                  <a:pt x="7314554" y="5850442"/>
                  <a:pt x="7322418" y="5883759"/>
                </a:cubicBezTo>
                <a:lnTo>
                  <a:pt x="7341437" y="5964341"/>
                </a:lnTo>
                <a:cubicBezTo>
                  <a:pt x="7335097" y="5985830"/>
                  <a:pt x="7344167" y="6016520"/>
                  <a:pt x="7322418" y="6028807"/>
                </a:cubicBezTo>
                <a:cubicBezTo>
                  <a:pt x="7307497" y="6037236"/>
                  <a:pt x="7295581" y="6008439"/>
                  <a:pt x="7284379" y="5996573"/>
                </a:cubicBezTo>
                <a:cubicBezTo>
                  <a:pt x="7270100" y="5981448"/>
                  <a:pt x="7260975" y="5963104"/>
                  <a:pt x="7246341" y="5948224"/>
                </a:cubicBezTo>
                <a:cubicBezTo>
                  <a:pt x="7229122" y="5930714"/>
                  <a:pt x="7206502" y="5917385"/>
                  <a:pt x="7189282" y="5899875"/>
                </a:cubicBezTo>
                <a:cubicBezTo>
                  <a:pt x="7174649" y="5884994"/>
                  <a:pt x="7168447" y="5864280"/>
                  <a:pt x="7151244" y="5851525"/>
                </a:cubicBezTo>
                <a:cubicBezTo>
                  <a:pt x="7116840" y="5826015"/>
                  <a:pt x="7037129" y="5787059"/>
                  <a:pt x="7037129" y="5787059"/>
                </a:cubicBezTo>
                <a:cubicBezTo>
                  <a:pt x="7030790" y="5770943"/>
                  <a:pt x="7030633" y="5751976"/>
                  <a:pt x="7018110" y="5738710"/>
                </a:cubicBezTo>
                <a:cubicBezTo>
                  <a:pt x="7003831" y="5723585"/>
                  <a:pt x="6965329" y="5687449"/>
                  <a:pt x="6961052" y="5706477"/>
                </a:cubicBezTo>
                <a:cubicBezTo>
                  <a:pt x="6846313" y="6216910"/>
                  <a:pt x="7037828" y="5955394"/>
                  <a:pt x="6903994" y="6125505"/>
                </a:cubicBezTo>
                <a:cubicBezTo>
                  <a:pt x="6826610" y="6109112"/>
                  <a:pt x="6822880" y="6113275"/>
                  <a:pt x="6751840" y="6077156"/>
                </a:cubicBezTo>
                <a:cubicBezTo>
                  <a:pt x="6712638" y="6057225"/>
                  <a:pt x="6637724" y="6012690"/>
                  <a:pt x="6637724" y="6012690"/>
                </a:cubicBezTo>
                <a:cubicBezTo>
                  <a:pt x="6587006" y="6018062"/>
                  <a:pt x="6511325" y="5991395"/>
                  <a:pt x="6485571" y="6028807"/>
                </a:cubicBezTo>
                <a:cubicBezTo>
                  <a:pt x="6450288" y="6080062"/>
                  <a:pt x="6504590" y="6146750"/>
                  <a:pt x="6504590" y="6206088"/>
                </a:cubicBezTo>
                <a:cubicBezTo>
                  <a:pt x="6504590" y="6244074"/>
                  <a:pt x="6499747" y="6282865"/>
                  <a:pt x="6485571" y="6318903"/>
                </a:cubicBezTo>
                <a:cubicBezTo>
                  <a:pt x="6479900" y="6333318"/>
                  <a:pt x="6462908" y="6343318"/>
                  <a:pt x="6447531" y="6351136"/>
                </a:cubicBezTo>
                <a:cubicBezTo>
                  <a:pt x="6428043" y="6361045"/>
                  <a:pt x="6328608" y="6380359"/>
                  <a:pt x="6314397" y="6383369"/>
                </a:cubicBezTo>
                <a:cubicBezTo>
                  <a:pt x="6296490" y="6379576"/>
                  <a:pt x="6203587" y="6361646"/>
                  <a:pt x="6181262" y="6351136"/>
                </a:cubicBezTo>
                <a:cubicBezTo>
                  <a:pt x="5985067" y="6258774"/>
                  <a:pt x="6139195" y="6307021"/>
                  <a:pt x="6010088" y="6270554"/>
                </a:cubicBezTo>
                <a:cubicBezTo>
                  <a:pt x="5927037" y="6200178"/>
                  <a:pt x="5966854" y="6250501"/>
                  <a:pt x="5934012" y="6157738"/>
                </a:cubicBezTo>
                <a:cubicBezTo>
                  <a:pt x="5922490" y="6125195"/>
                  <a:pt x="5895972" y="6061040"/>
                  <a:pt x="5895972" y="6061040"/>
                </a:cubicBezTo>
                <a:cubicBezTo>
                  <a:pt x="5911836" y="6208905"/>
                  <a:pt x="5935688" y="6328621"/>
                  <a:pt x="5895972" y="6480068"/>
                </a:cubicBezTo>
                <a:cubicBezTo>
                  <a:pt x="5890138" y="6502318"/>
                  <a:pt x="5860146" y="6514425"/>
                  <a:pt x="5838915" y="6528418"/>
                </a:cubicBezTo>
                <a:cubicBezTo>
                  <a:pt x="5802828" y="6552201"/>
                  <a:pt x="5724799" y="6592883"/>
                  <a:pt x="5724799" y="6592883"/>
                </a:cubicBezTo>
                <a:cubicBezTo>
                  <a:pt x="5686761" y="6587511"/>
                  <a:pt x="5645923" y="6590038"/>
                  <a:pt x="5610684" y="6576767"/>
                </a:cubicBezTo>
                <a:cubicBezTo>
                  <a:pt x="5586105" y="6567510"/>
                  <a:pt x="5570140" y="6546409"/>
                  <a:pt x="5553625" y="6528418"/>
                </a:cubicBezTo>
                <a:cubicBezTo>
                  <a:pt x="5525558" y="6497838"/>
                  <a:pt x="5492006" y="6468470"/>
                  <a:pt x="5477549" y="6431718"/>
                </a:cubicBezTo>
                <a:cubicBezTo>
                  <a:pt x="5451301" y="6364993"/>
                  <a:pt x="5469651" y="6397504"/>
                  <a:pt x="5420492" y="6335020"/>
                </a:cubicBezTo>
                <a:cubicBezTo>
                  <a:pt x="5376113" y="6222204"/>
                  <a:pt x="5395132" y="6206088"/>
                  <a:pt x="5363433" y="6286670"/>
                </a:cubicBezTo>
                <a:cubicBezTo>
                  <a:pt x="5351568" y="6487769"/>
                  <a:pt x="5465835" y="6664607"/>
                  <a:pt x="5268337" y="6592883"/>
                </a:cubicBezTo>
                <a:cubicBezTo>
                  <a:pt x="5247327" y="6585253"/>
                  <a:pt x="5230299" y="6571395"/>
                  <a:pt x="5211280" y="6560650"/>
                </a:cubicBezTo>
                <a:cubicBezTo>
                  <a:pt x="5198600" y="6576767"/>
                  <a:pt x="5187519" y="6593875"/>
                  <a:pt x="5173240" y="6608999"/>
                </a:cubicBezTo>
                <a:cubicBezTo>
                  <a:pt x="5162039" y="6620864"/>
                  <a:pt x="5145961" y="6629077"/>
                  <a:pt x="5135202" y="6641233"/>
                </a:cubicBezTo>
                <a:cubicBezTo>
                  <a:pt x="5107772" y="6672224"/>
                  <a:pt x="5084484" y="6705699"/>
                  <a:pt x="5059125" y="6737931"/>
                </a:cubicBezTo>
                <a:cubicBezTo>
                  <a:pt x="5046446" y="6754048"/>
                  <a:pt x="5041531" y="6777619"/>
                  <a:pt x="5021086" y="6786282"/>
                </a:cubicBezTo>
                <a:lnTo>
                  <a:pt x="4945009" y="6818514"/>
                </a:lnTo>
                <a:cubicBezTo>
                  <a:pt x="4911023" y="6732116"/>
                  <a:pt x="4937572" y="6806271"/>
                  <a:pt x="4906971" y="6689582"/>
                </a:cubicBezTo>
                <a:cubicBezTo>
                  <a:pt x="4901300" y="6667959"/>
                  <a:pt x="4892628" y="6646908"/>
                  <a:pt x="4887952" y="6625116"/>
                </a:cubicBezTo>
                <a:cubicBezTo>
                  <a:pt x="4872445" y="6552840"/>
                  <a:pt x="4858989" y="6436467"/>
                  <a:pt x="4849914" y="6367253"/>
                </a:cubicBezTo>
                <a:cubicBezTo>
                  <a:pt x="4843627" y="6375245"/>
                  <a:pt x="4774886" y="6476311"/>
                  <a:pt x="4735798" y="6496185"/>
                </a:cubicBezTo>
                <a:cubicBezTo>
                  <a:pt x="4718607" y="6504925"/>
                  <a:pt x="4697759" y="6506929"/>
                  <a:pt x="4678740" y="6512301"/>
                </a:cubicBezTo>
                <a:cubicBezTo>
                  <a:pt x="4666060" y="6523046"/>
                  <a:pt x="4658284" y="6541554"/>
                  <a:pt x="4640701" y="6544534"/>
                </a:cubicBezTo>
                <a:cubicBezTo>
                  <a:pt x="4582243" y="6554441"/>
                  <a:pt x="4550337" y="6487430"/>
                  <a:pt x="4526586" y="6463951"/>
                </a:cubicBezTo>
                <a:cubicBezTo>
                  <a:pt x="4509081" y="6446646"/>
                  <a:pt x="4488546" y="6431718"/>
                  <a:pt x="4469527" y="6415602"/>
                </a:cubicBezTo>
                <a:cubicBezTo>
                  <a:pt x="4424924" y="6302215"/>
                  <a:pt x="4482975" y="6442193"/>
                  <a:pt x="4412470" y="6302786"/>
                </a:cubicBezTo>
                <a:cubicBezTo>
                  <a:pt x="4365225" y="6209373"/>
                  <a:pt x="4428511" y="6299002"/>
                  <a:pt x="4355412" y="6206088"/>
                </a:cubicBezTo>
                <a:cubicBezTo>
                  <a:pt x="4349073" y="6189972"/>
                  <a:pt x="4346708" y="6172305"/>
                  <a:pt x="4336393" y="6157738"/>
                </a:cubicBezTo>
                <a:cubicBezTo>
                  <a:pt x="4327167" y="6144709"/>
                  <a:pt x="4306373" y="6139096"/>
                  <a:pt x="4298354" y="6125505"/>
                </a:cubicBezTo>
                <a:cubicBezTo>
                  <a:pt x="4280422" y="6095116"/>
                  <a:pt x="4288668" y="6052832"/>
                  <a:pt x="4260315" y="6028807"/>
                </a:cubicBezTo>
                <a:cubicBezTo>
                  <a:pt x="4247636" y="6018062"/>
                  <a:pt x="4233036" y="6008729"/>
                  <a:pt x="4222277" y="5996573"/>
                </a:cubicBezTo>
                <a:cubicBezTo>
                  <a:pt x="4194848" y="5965582"/>
                  <a:pt x="4178528" y="5927267"/>
                  <a:pt x="4146201" y="5899875"/>
                </a:cubicBezTo>
                <a:lnTo>
                  <a:pt x="4108161" y="5867642"/>
                </a:lnTo>
                <a:cubicBezTo>
                  <a:pt x="4099429" y="5845445"/>
                  <a:pt x="4085853" y="5777947"/>
                  <a:pt x="4032084" y="5787059"/>
                </a:cubicBezTo>
                <a:cubicBezTo>
                  <a:pt x="4009670" y="5790858"/>
                  <a:pt x="4008326" y="5820284"/>
                  <a:pt x="3994046" y="5835409"/>
                </a:cubicBezTo>
                <a:cubicBezTo>
                  <a:pt x="3956071" y="5875633"/>
                  <a:pt x="3957100" y="5867334"/>
                  <a:pt x="3898950" y="5883759"/>
                </a:cubicBezTo>
                <a:cubicBezTo>
                  <a:pt x="3768153" y="5957648"/>
                  <a:pt x="3828205" y="5935974"/>
                  <a:pt x="3727776" y="5964341"/>
                </a:cubicBezTo>
                <a:cubicBezTo>
                  <a:pt x="3721437" y="5948224"/>
                  <a:pt x="3717722" y="5931187"/>
                  <a:pt x="3708757" y="5915991"/>
                </a:cubicBezTo>
                <a:cubicBezTo>
                  <a:pt x="3698535" y="5898666"/>
                  <a:pt x="3678745" y="5885779"/>
                  <a:pt x="3670718" y="5867642"/>
                </a:cubicBezTo>
                <a:cubicBezTo>
                  <a:pt x="3652892" y="5827359"/>
                  <a:pt x="3650689" y="5721736"/>
                  <a:pt x="3613661" y="5690360"/>
                </a:cubicBezTo>
                <a:lnTo>
                  <a:pt x="3575622" y="5658127"/>
                </a:lnTo>
                <a:cubicBezTo>
                  <a:pt x="3569282" y="5642011"/>
                  <a:pt x="3568632" y="5623369"/>
                  <a:pt x="3556603" y="5609778"/>
                </a:cubicBezTo>
                <a:cubicBezTo>
                  <a:pt x="3454331" y="5494228"/>
                  <a:pt x="3452279" y="5528414"/>
                  <a:pt x="3271314" y="5513079"/>
                </a:cubicBezTo>
                <a:cubicBezTo>
                  <a:pt x="3258634" y="5491591"/>
                  <a:pt x="3247343" y="5469473"/>
                  <a:pt x="3233276" y="5448614"/>
                </a:cubicBezTo>
                <a:cubicBezTo>
                  <a:pt x="3221935" y="5431796"/>
                  <a:pt x="3205460" y="5417588"/>
                  <a:pt x="3195237" y="5400264"/>
                </a:cubicBezTo>
                <a:cubicBezTo>
                  <a:pt x="3186271" y="5385068"/>
                  <a:pt x="3185183" y="5367110"/>
                  <a:pt x="3176217" y="5351914"/>
                </a:cubicBezTo>
                <a:cubicBezTo>
                  <a:pt x="3164177" y="5331508"/>
                  <a:pt x="3091457" y="5249317"/>
                  <a:pt x="3081122" y="5239099"/>
                </a:cubicBezTo>
                <a:cubicBezTo>
                  <a:pt x="3033441" y="5191962"/>
                  <a:pt x="3008113" y="5180613"/>
                  <a:pt x="2947986" y="5142401"/>
                </a:cubicBezTo>
                <a:cubicBezTo>
                  <a:pt x="2935307" y="5126284"/>
                  <a:pt x="2912905" y="5113257"/>
                  <a:pt x="2909948" y="5094050"/>
                </a:cubicBezTo>
                <a:cubicBezTo>
                  <a:pt x="2893528" y="4987376"/>
                  <a:pt x="2949836" y="4867017"/>
                  <a:pt x="2890929" y="4771721"/>
                </a:cubicBezTo>
                <a:cubicBezTo>
                  <a:pt x="2861365" y="4723895"/>
                  <a:pt x="2764134" y="4760976"/>
                  <a:pt x="2700736" y="4755605"/>
                </a:cubicBezTo>
                <a:lnTo>
                  <a:pt x="2662697" y="4658906"/>
                </a:lnTo>
                <a:cubicBezTo>
                  <a:pt x="2656356" y="4642790"/>
                  <a:pt x="2657854" y="4622569"/>
                  <a:pt x="2643678" y="4610556"/>
                </a:cubicBezTo>
                <a:lnTo>
                  <a:pt x="2472504" y="4465508"/>
                </a:lnTo>
                <a:cubicBezTo>
                  <a:pt x="2453485" y="4449392"/>
                  <a:pt x="2430366" y="4436123"/>
                  <a:pt x="2415447" y="4417159"/>
                </a:cubicBezTo>
                <a:cubicBezTo>
                  <a:pt x="2329423" y="4307816"/>
                  <a:pt x="2371698" y="4347852"/>
                  <a:pt x="2301331" y="4288227"/>
                </a:cubicBezTo>
                <a:cubicBezTo>
                  <a:pt x="2294992" y="4272111"/>
                  <a:pt x="2287819" y="4256212"/>
                  <a:pt x="2282312" y="4239878"/>
                </a:cubicBezTo>
                <a:cubicBezTo>
                  <a:pt x="2275130" y="4218579"/>
                  <a:pt x="2286672" y="4185317"/>
                  <a:pt x="2263293" y="4175411"/>
                </a:cubicBezTo>
                <a:cubicBezTo>
                  <a:pt x="2234379" y="4163161"/>
                  <a:pt x="2199896" y="4186156"/>
                  <a:pt x="2168197" y="4191529"/>
                </a:cubicBezTo>
                <a:cubicBezTo>
                  <a:pt x="2130159" y="4223761"/>
                  <a:pt x="2098840" y="4262941"/>
                  <a:pt x="2054081" y="4288227"/>
                </a:cubicBezTo>
                <a:cubicBezTo>
                  <a:pt x="2035062" y="4298971"/>
                  <a:pt x="2014108" y="4307591"/>
                  <a:pt x="1997023" y="4320460"/>
                </a:cubicBezTo>
                <a:cubicBezTo>
                  <a:pt x="1997006" y="4320473"/>
                  <a:pt x="1799449" y="4487880"/>
                  <a:pt x="1787811" y="4497742"/>
                </a:cubicBezTo>
                <a:cubicBezTo>
                  <a:pt x="1749773" y="4529974"/>
                  <a:pt x="1705972" y="4557973"/>
                  <a:pt x="1673695" y="4594440"/>
                </a:cubicBezTo>
                <a:cubicBezTo>
                  <a:pt x="1637919" y="4634861"/>
                  <a:pt x="1563970" y="4715932"/>
                  <a:pt x="1540560" y="4755605"/>
                </a:cubicBezTo>
                <a:cubicBezTo>
                  <a:pt x="1515202" y="4798582"/>
                  <a:pt x="1504580" y="4850560"/>
                  <a:pt x="1464484" y="4884537"/>
                </a:cubicBezTo>
                <a:cubicBezTo>
                  <a:pt x="1439124" y="4906026"/>
                  <a:pt x="1411571" y="4925804"/>
                  <a:pt x="1388406" y="4949003"/>
                </a:cubicBezTo>
                <a:cubicBezTo>
                  <a:pt x="1341715" y="4995762"/>
                  <a:pt x="1306385" y="5050739"/>
                  <a:pt x="1255272" y="5094050"/>
                </a:cubicBezTo>
                <a:cubicBezTo>
                  <a:pt x="1210893" y="5131656"/>
                  <a:pt x="1159793" y="5164321"/>
                  <a:pt x="1122137" y="5206866"/>
                </a:cubicBezTo>
                <a:cubicBezTo>
                  <a:pt x="1043562" y="5295645"/>
                  <a:pt x="1087494" y="5252339"/>
                  <a:pt x="989002" y="5335798"/>
                </a:cubicBezTo>
                <a:cubicBezTo>
                  <a:pt x="966008" y="5374766"/>
                  <a:pt x="955202" y="5394141"/>
                  <a:pt x="950566" y="5402823"/>
                </a:cubicBezTo>
                <a:lnTo>
                  <a:pt x="949184" y="5405566"/>
                </a:lnTo>
                <a:lnTo>
                  <a:pt x="951033" y="5399741"/>
                </a:lnTo>
                <a:cubicBezTo>
                  <a:pt x="951530" y="5394676"/>
                  <a:pt x="945597" y="5395583"/>
                  <a:pt x="912925" y="5432497"/>
                </a:cubicBezTo>
                <a:cubicBezTo>
                  <a:pt x="885495" y="5463488"/>
                  <a:pt x="874885" y="5507706"/>
                  <a:pt x="836847" y="5529196"/>
                </a:cubicBezTo>
                <a:cubicBezTo>
                  <a:pt x="742491" y="5582500"/>
                  <a:pt x="795952" y="5547734"/>
                  <a:pt x="684693" y="5642011"/>
                </a:cubicBezTo>
                <a:lnTo>
                  <a:pt x="627635" y="5690360"/>
                </a:lnTo>
                <a:cubicBezTo>
                  <a:pt x="602277" y="5711849"/>
                  <a:pt x="581399" y="5737970"/>
                  <a:pt x="551559" y="5754827"/>
                </a:cubicBezTo>
                <a:cubicBezTo>
                  <a:pt x="532540" y="5765571"/>
                  <a:pt x="514946" y="5778397"/>
                  <a:pt x="494500" y="5787059"/>
                </a:cubicBezTo>
                <a:cubicBezTo>
                  <a:pt x="476568" y="5794657"/>
                  <a:pt x="456214" y="5797211"/>
                  <a:pt x="437443" y="5803176"/>
                </a:cubicBezTo>
                <a:cubicBezTo>
                  <a:pt x="405476" y="5813334"/>
                  <a:pt x="374433" y="5825522"/>
                  <a:pt x="342347" y="5835409"/>
                </a:cubicBezTo>
                <a:cubicBezTo>
                  <a:pt x="304665" y="5847020"/>
                  <a:pt x="228231" y="5867642"/>
                  <a:pt x="228231" y="5867642"/>
                </a:cubicBezTo>
                <a:cubicBezTo>
                  <a:pt x="190193" y="5862270"/>
                  <a:pt x="149354" y="5864797"/>
                  <a:pt x="114115" y="5851525"/>
                </a:cubicBezTo>
                <a:cubicBezTo>
                  <a:pt x="79432" y="5838463"/>
                  <a:pt x="39228" y="5780512"/>
                  <a:pt x="19019" y="5754827"/>
                </a:cubicBezTo>
                <a:cubicBezTo>
                  <a:pt x="12680" y="5738710"/>
                  <a:pt x="0" y="5723465"/>
                  <a:pt x="0" y="5706477"/>
                </a:cubicBezTo>
                <a:cubicBezTo>
                  <a:pt x="0" y="5669439"/>
                  <a:pt x="0" y="5644698"/>
                  <a:pt x="19019" y="5625895"/>
                </a:cubicBezTo>
                <a:cubicBezTo>
                  <a:pt x="38038" y="5607092"/>
                  <a:pt x="86334" y="5610478"/>
                  <a:pt x="114115" y="5593662"/>
                </a:cubicBezTo>
                <a:cubicBezTo>
                  <a:pt x="160777" y="5565419"/>
                  <a:pt x="147117" y="5533656"/>
                  <a:pt x="171174" y="5496963"/>
                </a:cubicBezTo>
                <a:cubicBezTo>
                  <a:pt x="193376" y="5463098"/>
                  <a:pt x="221892" y="5432496"/>
                  <a:pt x="247250" y="5400264"/>
                </a:cubicBezTo>
                <a:cubicBezTo>
                  <a:pt x="259930" y="5384147"/>
                  <a:pt x="263603" y="5358040"/>
                  <a:pt x="285288" y="5351914"/>
                </a:cubicBezTo>
                <a:lnTo>
                  <a:pt x="342347" y="5335798"/>
                </a:lnTo>
                <a:cubicBezTo>
                  <a:pt x="355974" y="5318478"/>
                  <a:pt x="365854" y="5306062"/>
                  <a:pt x="372867" y="5297335"/>
                </a:cubicBezTo>
                <a:lnTo>
                  <a:pt x="385664" y="5281631"/>
                </a:lnTo>
                <a:lnTo>
                  <a:pt x="387544" y="5279498"/>
                </a:lnTo>
                <a:cubicBezTo>
                  <a:pt x="388495" y="5278337"/>
                  <a:pt x="388332" y="5278433"/>
                  <a:pt x="386178" y="5281000"/>
                </a:cubicBezTo>
                <a:lnTo>
                  <a:pt x="385664" y="5281631"/>
                </a:lnTo>
                <a:lnTo>
                  <a:pt x="382227" y="5285532"/>
                </a:lnTo>
                <a:cubicBezTo>
                  <a:pt x="373022" y="5295359"/>
                  <a:pt x="360034" y="5305824"/>
                  <a:pt x="399405" y="5239099"/>
                </a:cubicBezTo>
                <a:cubicBezTo>
                  <a:pt x="434819" y="5179079"/>
                  <a:pt x="441923" y="5195863"/>
                  <a:pt x="494500" y="5142401"/>
                </a:cubicBezTo>
                <a:cubicBezTo>
                  <a:pt x="509134" y="5127520"/>
                  <a:pt x="519860" y="5110167"/>
                  <a:pt x="532540" y="5094050"/>
                </a:cubicBezTo>
                <a:cubicBezTo>
                  <a:pt x="565964" y="5009082"/>
                  <a:pt x="529468" y="5077835"/>
                  <a:pt x="608616" y="4997352"/>
                </a:cubicBezTo>
                <a:cubicBezTo>
                  <a:pt x="728590" y="4875356"/>
                  <a:pt x="574019" y="5010555"/>
                  <a:pt x="684693" y="4916769"/>
                </a:cubicBezTo>
                <a:cubicBezTo>
                  <a:pt x="701599" y="4873794"/>
                  <a:pt x="710416" y="4843784"/>
                  <a:pt x="741751" y="4803955"/>
                </a:cubicBezTo>
                <a:cubicBezTo>
                  <a:pt x="812510" y="4714016"/>
                  <a:pt x="748737" y="4840463"/>
                  <a:pt x="817828" y="4723372"/>
                </a:cubicBezTo>
                <a:cubicBezTo>
                  <a:pt x="826793" y="4708177"/>
                  <a:pt x="825194" y="4688847"/>
                  <a:pt x="836847" y="4675023"/>
                </a:cubicBezTo>
                <a:cubicBezTo>
                  <a:pt x="857692" y="4650294"/>
                  <a:pt x="912925" y="4610556"/>
                  <a:pt x="912925" y="4610556"/>
                </a:cubicBezTo>
                <a:cubicBezTo>
                  <a:pt x="946349" y="4525587"/>
                  <a:pt x="909853" y="4594341"/>
                  <a:pt x="989002" y="4513858"/>
                </a:cubicBezTo>
                <a:cubicBezTo>
                  <a:pt x="1108953" y="4391884"/>
                  <a:pt x="954422" y="4527041"/>
                  <a:pt x="1065079" y="4433275"/>
                </a:cubicBezTo>
                <a:cubicBezTo>
                  <a:pt x="1085168" y="4382208"/>
                  <a:pt x="1080000" y="4381209"/>
                  <a:pt x="1122137" y="4336577"/>
                </a:cubicBezTo>
                <a:cubicBezTo>
                  <a:pt x="1133338" y="4324711"/>
                  <a:pt x="1148974" y="4316209"/>
                  <a:pt x="1160175" y="4304343"/>
                </a:cubicBezTo>
                <a:cubicBezTo>
                  <a:pt x="1256133" y="4202701"/>
                  <a:pt x="1144416" y="4301579"/>
                  <a:pt x="1236253" y="4223761"/>
                </a:cubicBezTo>
                <a:cubicBezTo>
                  <a:pt x="1242592" y="4207645"/>
                  <a:pt x="1249764" y="4191746"/>
                  <a:pt x="1255272" y="4175411"/>
                </a:cubicBezTo>
                <a:cubicBezTo>
                  <a:pt x="1262453" y="4154114"/>
                  <a:pt x="1262601" y="4130757"/>
                  <a:pt x="1274291" y="4110946"/>
                </a:cubicBezTo>
                <a:cubicBezTo>
                  <a:pt x="1296895" y="4072637"/>
                  <a:pt x="1334510" y="4043800"/>
                  <a:pt x="1369387" y="4014246"/>
                </a:cubicBezTo>
                <a:cubicBezTo>
                  <a:pt x="1373864" y="3999072"/>
                  <a:pt x="1395023" y="3920349"/>
                  <a:pt x="1407425" y="3901432"/>
                </a:cubicBezTo>
                <a:cubicBezTo>
                  <a:pt x="1464299" y="3814685"/>
                  <a:pt x="1471253" y="3815113"/>
                  <a:pt x="1540560" y="3756383"/>
                </a:cubicBezTo>
                <a:cubicBezTo>
                  <a:pt x="1546900" y="3740267"/>
                  <a:pt x="1549265" y="3722601"/>
                  <a:pt x="1559580" y="3708033"/>
                </a:cubicBezTo>
                <a:cubicBezTo>
                  <a:pt x="1568806" y="3695004"/>
                  <a:pt x="1589600" y="3689391"/>
                  <a:pt x="1597619" y="3675801"/>
                </a:cubicBezTo>
                <a:cubicBezTo>
                  <a:pt x="1690711" y="3518036"/>
                  <a:pt x="1576080" y="3629588"/>
                  <a:pt x="1692715" y="3530752"/>
                </a:cubicBezTo>
                <a:cubicBezTo>
                  <a:pt x="1709620" y="3487776"/>
                  <a:pt x="1718436" y="3457767"/>
                  <a:pt x="1749772" y="3417938"/>
                </a:cubicBezTo>
                <a:cubicBezTo>
                  <a:pt x="1759719" y="3405294"/>
                  <a:pt x="1775132" y="3396449"/>
                  <a:pt x="1787811" y="3385704"/>
                </a:cubicBezTo>
                <a:cubicBezTo>
                  <a:pt x="1817918" y="3283656"/>
                  <a:pt x="1792331" y="3339668"/>
                  <a:pt x="1882907" y="3224539"/>
                </a:cubicBezTo>
                <a:cubicBezTo>
                  <a:pt x="1889246" y="3208423"/>
                  <a:pt x="1892190" y="3191041"/>
                  <a:pt x="1901926" y="3176190"/>
                </a:cubicBezTo>
                <a:cubicBezTo>
                  <a:pt x="1924129" y="3142326"/>
                  <a:pt x="1978004" y="3079491"/>
                  <a:pt x="1978004" y="3079491"/>
                </a:cubicBezTo>
                <a:cubicBezTo>
                  <a:pt x="2025811" y="2957961"/>
                  <a:pt x="1961322" y="3107764"/>
                  <a:pt x="2035062" y="2982793"/>
                </a:cubicBezTo>
                <a:cubicBezTo>
                  <a:pt x="2044027" y="2967598"/>
                  <a:pt x="2045115" y="2949638"/>
                  <a:pt x="2054081" y="2934443"/>
                </a:cubicBezTo>
                <a:cubicBezTo>
                  <a:pt x="2064303" y="2917118"/>
                  <a:pt x="2081897" y="2903419"/>
                  <a:pt x="2092119" y="2886094"/>
                </a:cubicBezTo>
                <a:cubicBezTo>
                  <a:pt x="2131490" y="2819370"/>
                  <a:pt x="2118501" y="2829835"/>
                  <a:pt x="2109297" y="2839662"/>
                </a:cubicBezTo>
                <a:lnTo>
                  <a:pt x="2105860" y="2843562"/>
                </a:lnTo>
                <a:lnTo>
                  <a:pt x="2118657" y="2827858"/>
                </a:lnTo>
                <a:cubicBezTo>
                  <a:pt x="2125670" y="2819131"/>
                  <a:pt x="2135551" y="2806715"/>
                  <a:pt x="2149178" y="2789394"/>
                </a:cubicBezTo>
                <a:cubicBezTo>
                  <a:pt x="2155517" y="2767906"/>
                  <a:pt x="2157900" y="2745288"/>
                  <a:pt x="2168197" y="2724929"/>
                </a:cubicBezTo>
                <a:cubicBezTo>
                  <a:pt x="2188055" y="2685663"/>
                  <a:pt x="2229021" y="2657272"/>
                  <a:pt x="2263293" y="2628230"/>
                </a:cubicBezTo>
                <a:cubicBezTo>
                  <a:pt x="2310202" y="2469228"/>
                  <a:pt x="2247678" y="2634166"/>
                  <a:pt x="2320351" y="2531531"/>
                </a:cubicBezTo>
                <a:cubicBezTo>
                  <a:pt x="2330666" y="2516964"/>
                  <a:pt x="2329423" y="2497931"/>
                  <a:pt x="2339370" y="2483181"/>
                </a:cubicBezTo>
                <a:cubicBezTo>
                  <a:pt x="2355097" y="2459859"/>
                  <a:pt x="2378250" y="2440721"/>
                  <a:pt x="2396428" y="2418716"/>
                </a:cubicBezTo>
                <a:cubicBezTo>
                  <a:pt x="2422644" y="2386979"/>
                  <a:pt x="2447145" y="2354249"/>
                  <a:pt x="2472504" y="2322016"/>
                </a:cubicBezTo>
                <a:cubicBezTo>
                  <a:pt x="2485184" y="2305900"/>
                  <a:pt x="2491525" y="2284412"/>
                  <a:pt x="2510544" y="2273668"/>
                </a:cubicBezTo>
                <a:lnTo>
                  <a:pt x="2567601" y="2241435"/>
                </a:lnTo>
                <a:cubicBezTo>
                  <a:pt x="2602016" y="2197691"/>
                  <a:pt x="2626373" y="2159884"/>
                  <a:pt x="2681717" y="2128619"/>
                </a:cubicBezTo>
                <a:cubicBezTo>
                  <a:pt x="2719756" y="2107131"/>
                  <a:pt x="2763506" y="2091546"/>
                  <a:pt x="2795832" y="2064154"/>
                </a:cubicBezTo>
                <a:cubicBezTo>
                  <a:pt x="2827531" y="2037293"/>
                  <a:pt x="2853629" y="2004642"/>
                  <a:pt x="2890929" y="1983571"/>
                </a:cubicBezTo>
                <a:cubicBezTo>
                  <a:pt x="2928967" y="1962082"/>
                  <a:pt x="2972717" y="1946498"/>
                  <a:pt x="3005044" y="1919105"/>
                </a:cubicBezTo>
                <a:cubicBezTo>
                  <a:pt x="3057259" y="1874860"/>
                  <a:pt x="3026071" y="1891678"/>
                  <a:pt x="3100141" y="1870755"/>
                </a:cubicBezTo>
                <a:cubicBezTo>
                  <a:pt x="3124873" y="1849798"/>
                  <a:pt x="3142308" y="1834925"/>
                  <a:pt x="3154247" y="1824679"/>
                </a:cubicBezTo>
                <a:lnTo>
                  <a:pt x="3162998" y="1817094"/>
                </a:lnTo>
                <a:lnTo>
                  <a:pt x="3161885" y="1818078"/>
                </a:lnTo>
                <a:cubicBezTo>
                  <a:pt x="3142513" y="1835719"/>
                  <a:pt x="3121578" y="1857487"/>
                  <a:pt x="3214256" y="1790173"/>
                </a:cubicBezTo>
                <a:cubicBezTo>
                  <a:pt x="3241485" y="1770396"/>
                  <a:pt x="3260493" y="1742563"/>
                  <a:pt x="3290333" y="1725707"/>
                </a:cubicBezTo>
                <a:cubicBezTo>
                  <a:pt x="3309352" y="1714962"/>
                  <a:pt x="3329831" y="1705874"/>
                  <a:pt x="3347391" y="1693474"/>
                </a:cubicBezTo>
                <a:cubicBezTo>
                  <a:pt x="3442369" y="1626406"/>
                  <a:pt x="3361235" y="1657331"/>
                  <a:pt x="3461507" y="1629008"/>
                </a:cubicBezTo>
                <a:cubicBezTo>
                  <a:pt x="3569911" y="1537149"/>
                  <a:pt x="3507742" y="1581400"/>
                  <a:pt x="3651699" y="1500077"/>
                </a:cubicBezTo>
                <a:lnTo>
                  <a:pt x="3708757" y="1467844"/>
                </a:lnTo>
                <a:cubicBezTo>
                  <a:pt x="3727776" y="1457099"/>
                  <a:pt x="3749652" y="1449307"/>
                  <a:pt x="3765816" y="1435611"/>
                </a:cubicBezTo>
                <a:cubicBezTo>
                  <a:pt x="3778495" y="1424866"/>
                  <a:pt x="3788478" y="1411195"/>
                  <a:pt x="3803854" y="1403377"/>
                </a:cubicBezTo>
                <a:cubicBezTo>
                  <a:pt x="3821045" y="1394637"/>
                  <a:pt x="3843386" y="1395511"/>
                  <a:pt x="3860911" y="1387261"/>
                </a:cubicBezTo>
                <a:cubicBezTo>
                  <a:pt x="3949574" y="1345522"/>
                  <a:pt x="3974390" y="1319950"/>
                  <a:pt x="4051104" y="1274446"/>
                </a:cubicBezTo>
                <a:cubicBezTo>
                  <a:pt x="4088556" y="1252231"/>
                  <a:pt x="4127181" y="1231469"/>
                  <a:pt x="4165220" y="1209980"/>
                </a:cubicBezTo>
                <a:cubicBezTo>
                  <a:pt x="4184239" y="1199235"/>
                  <a:pt x="4200592" y="1183872"/>
                  <a:pt x="4222277" y="1177747"/>
                </a:cubicBezTo>
                <a:cubicBezTo>
                  <a:pt x="4241296" y="1172375"/>
                  <a:pt x="4261403" y="1169228"/>
                  <a:pt x="4279335" y="1161631"/>
                </a:cubicBezTo>
                <a:cubicBezTo>
                  <a:pt x="4299780" y="1152969"/>
                  <a:pt x="4318544" y="1141498"/>
                  <a:pt x="4336393" y="1129398"/>
                </a:cubicBezTo>
                <a:cubicBezTo>
                  <a:pt x="4383588" y="1097404"/>
                  <a:pt x="4368443" y="1087827"/>
                  <a:pt x="4431489" y="1064931"/>
                </a:cubicBezTo>
                <a:cubicBezTo>
                  <a:pt x="4455515" y="1056206"/>
                  <a:pt x="4482207" y="1054187"/>
                  <a:pt x="4507567" y="1048815"/>
                </a:cubicBezTo>
                <a:cubicBezTo>
                  <a:pt x="4617215" y="986873"/>
                  <a:pt x="4511444" y="1040500"/>
                  <a:pt x="4621682" y="1000466"/>
                </a:cubicBezTo>
                <a:cubicBezTo>
                  <a:pt x="4647742" y="991002"/>
                  <a:pt x="4671699" y="977697"/>
                  <a:pt x="4697759" y="968233"/>
                </a:cubicBezTo>
                <a:cubicBezTo>
                  <a:pt x="4716187" y="961541"/>
                  <a:pt x="4736885" y="959713"/>
                  <a:pt x="4754817" y="952116"/>
                </a:cubicBezTo>
                <a:cubicBezTo>
                  <a:pt x="4847901" y="912677"/>
                  <a:pt x="4779153" y="932621"/>
                  <a:pt x="4849914" y="887650"/>
                </a:cubicBezTo>
                <a:cubicBezTo>
                  <a:pt x="4954551" y="821150"/>
                  <a:pt x="4932130" y="832195"/>
                  <a:pt x="5021086" y="807067"/>
                </a:cubicBezTo>
                <a:cubicBezTo>
                  <a:pt x="5033766" y="796323"/>
                  <a:pt x="5043750" y="782653"/>
                  <a:pt x="5059125" y="774835"/>
                </a:cubicBezTo>
                <a:cubicBezTo>
                  <a:pt x="5198669" y="703888"/>
                  <a:pt x="5017271" y="842175"/>
                  <a:pt x="5192259" y="710369"/>
                </a:cubicBezTo>
                <a:cubicBezTo>
                  <a:pt x="5323386" y="611601"/>
                  <a:pt x="5235054" y="644560"/>
                  <a:pt x="5344414" y="613670"/>
                </a:cubicBezTo>
                <a:cubicBezTo>
                  <a:pt x="5357094" y="597554"/>
                  <a:pt x="5372230" y="582646"/>
                  <a:pt x="5382452" y="565321"/>
                </a:cubicBezTo>
                <a:cubicBezTo>
                  <a:pt x="5391417" y="550126"/>
                  <a:pt x="5391158" y="531539"/>
                  <a:pt x="5401472" y="516972"/>
                </a:cubicBezTo>
                <a:cubicBezTo>
                  <a:pt x="5410699" y="503943"/>
                  <a:pt x="5428309" y="496604"/>
                  <a:pt x="5439511" y="484738"/>
                </a:cubicBezTo>
                <a:cubicBezTo>
                  <a:pt x="5486687" y="434767"/>
                  <a:pt x="5484211" y="432101"/>
                  <a:pt x="5475059" y="437804"/>
                </a:cubicBezTo>
                <a:lnTo>
                  <a:pt x="5470919" y="440787"/>
                </a:lnTo>
                <a:lnTo>
                  <a:pt x="5504724" y="412961"/>
                </a:lnTo>
                <a:cubicBezTo>
                  <a:pt x="5521209" y="399229"/>
                  <a:pt x="5543319" y="380658"/>
                  <a:pt x="5572646" y="355807"/>
                </a:cubicBezTo>
                <a:cubicBezTo>
                  <a:pt x="5585326" y="345062"/>
                  <a:pt x="5600737" y="336217"/>
                  <a:pt x="5610684" y="323573"/>
                </a:cubicBezTo>
                <a:cubicBezTo>
                  <a:pt x="5623364" y="307457"/>
                  <a:pt x="5630873" y="287324"/>
                  <a:pt x="5648722" y="275224"/>
                </a:cubicBezTo>
                <a:cubicBezTo>
                  <a:pt x="5664377" y="264612"/>
                  <a:pt x="5686761" y="264480"/>
                  <a:pt x="5705780" y="259108"/>
                </a:cubicBezTo>
                <a:cubicBezTo>
                  <a:pt x="5724799" y="242992"/>
                  <a:pt x="5740951" y="224007"/>
                  <a:pt x="5762838" y="210759"/>
                </a:cubicBezTo>
                <a:cubicBezTo>
                  <a:pt x="5805221" y="185105"/>
                  <a:pt x="5910387" y="155326"/>
                  <a:pt x="5953031" y="146292"/>
                </a:cubicBezTo>
                <a:cubicBezTo>
                  <a:pt x="6003749" y="135548"/>
                  <a:pt x="6055588" y="128068"/>
                  <a:pt x="6105184" y="114059"/>
                </a:cubicBezTo>
                <a:cubicBezTo>
                  <a:pt x="6124203" y="108688"/>
                  <a:pt x="6142467" y="100736"/>
                  <a:pt x="6162243" y="97943"/>
                </a:cubicBezTo>
                <a:cubicBezTo>
                  <a:pt x="6218871" y="89945"/>
                  <a:pt x="6276511" y="88256"/>
                  <a:pt x="6333416" y="81827"/>
                </a:cubicBezTo>
                <a:cubicBezTo>
                  <a:pt x="6371641" y="77508"/>
                  <a:pt x="6409590" y="71555"/>
                  <a:pt x="6447531" y="65710"/>
                </a:cubicBezTo>
                <a:cubicBezTo>
                  <a:pt x="6479337" y="60810"/>
                  <a:pt x="6510627" y="53468"/>
                  <a:pt x="6542628" y="49594"/>
                </a:cubicBezTo>
                <a:cubicBezTo>
                  <a:pt x="6599460" y="42714"/>
                  <a:pt x="6656744" y="38849"/>
                  <a:pt x="6713802" y="33477"/>
                </a:cubicBezTo>
                <a:cubicBezTo>
                  <a:pt x="6826909" y="9516"/>
                  <a:pt x="6851923" y="538"/>
                  <a:pt x="6883701" y="24"/>
                </a:cubicBezTo>
                <a:close/>
              </a:path>
            </a:pathLst>
          </a:custGeom>
          <a:effectLst>
            <a:glow rad="1016000">
              <a:schemeClr val="bg1">
                <a:alpha val="40000"/>
              </a:schemeClr>
            </a:glo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0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25971" y="794035"/>
            <a:ext cx="11217204" cy="83721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5138" cap="all" baseline="0">
                <a:solidFill>
                  <a:srgbClr val="2A8FCA"/>
                </a:solidFill>
                <a:latin typeface="Bryant Medium"/>
              </a:defRPr>
            </a:lvl1pPr>
          </a:lstStyle>
          <a:p>
            <a:pPr lvl="0"/>
            <a:r>
              <a:rPr lang="en-US" dirty="0" smtClean="0"/>
              <a:t>INSERT TITLE TEXT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25971" y="1969490"/>
            <a:ext cx="8849502" cy="440196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27" baseline="0">
                <a:solidFill>
                  <a:schemeClr val="bg1">
                    <a:lumMod val="65000"/>
                  </a:schemeClr>
                </a:solidFill>
                <a:latin typeface="Bryant Medium Alternate"/>
              </a:defRPr>
            </a:lvl1pPr>
          </a:lstStyle>
          <a:p>
            <a:pPr lvl="0"/>
            <a:r>
              <a:rPr lang="en-US" sz="4231" dirty="0" smtClean="0">
                <a:solidFill>
                  <a:schemeClr val="bg1">
                    <a:lumMod val="65000"/>
                  </a:schemeClr>
                </a:solidFill>
                <a:latin typeface="Bryant Medium"/>
              </a:rPr>
              <a:t>Insert 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9737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DAB9-5136-4C4B-9C6E-6634D7661C2A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404A-EB84-B846-98D0-88447920C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3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321EB94F-7BE3-416D-AB74-02461174C2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013" y="0"/>
            <a:ext cx="11392843" cy="7772400"/>
          </a:xfrm>
          <a:custGeom>
            <a:avLst/>
            <a:gdLst>
              <a:gd name="connsiteX0" fmla="*/ 1337800 w 11392843"/>
              <a:gd name="connsiteY0" fmla="*/ 0 h 7772400"/>
              <a:gd name="connsiteX1" fmla="*/ 10528424 w 11392843"/>
              <a:gd name="connsiteY1" fmla="*/ 0 h 7772400"/>
              <a:gd name="connsiteX2" fmla="*/ 10534419 w 11392843"/>
              <a:gd name="connsiteY2" fmla="*/ 6765 h 7772400"/>
              <a:gd name="connsiteX3" fmla="*/ 11390761 w 11392843"/>
              <a:gd name="connsiteY3" fmla="*/ 2488858 h 7772400"/>
              <a:gd name="connsiteX4" fmla="*/ 11373542 w 11392843"/>
              <a:gd name="connsiteY4" fmla="*/ 2719848 h 7772400"/>
              <a:gd name="connsiteX5" fmla="*/ 11310025 w 11392843"/>
              <a:gd name="connsiteY5" fmla="*/ 2706479 h 7772400"/>
              <a:gd name="connsiteX6" fmla="*/ 9653493 w 11392843"/>
              <a:gd name="connsiteY6" fmla="*/ 2550695 h 7772400"/>
              <a:gd name="connsiteX7" fmla="*/ 4082873 w 11392843"/>
              <a:gd name="connsiteY7" fmla="*/ 6015789 h 7772400"/>
              <a:gd name="connsiteX8" fmla="*/ 4795956 w 11392843"/>
              <a:gd name="connsiteY8" fmla="*/ 7713277 h 7772400"/>
              <a:gd name="connsiteX9" fmla="*/ 4852341 w 11392843"/>
              <a:gd name="connsiteY9" fmla="*/ 7772400 h 7772400"/>
              <a:gd name="connsiteX10" fmla="*/ 3991449 w 11392843"/>
              <a:gd name="connsiteY10" fmla="*/ 7772400 h 7772400"/>
              <a:gd name="connsiteX11" fmla="*/ 3917139 w 11392843"/>
              <a:gd name="connsiteY11" fmla="*/ 7722601 h 7772400"/>
              <a:gd name="connsiteX12" fmla="*/ 1536252 w 11392843"/>
              <a:gd name="connsiteY12" fmla="*/ 6027006 h 7772400"/>
              <a:gd name="connsiteX13" fmla="*/ 678652 w 11392843"/>
              <a:gd name="connsiteY13" fmla="*/ 925548 h 777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392843" h="7772400">
                <a:moveTo>
                  <a:pt x="1337800" y="0"/>
                </a:moveTo>
                <a:lnTo>
                  <a:pt x="10528424" y="0"/>
                </a:lnTo>
                <a:lnTo>
                  <a:pt x="10534419" y="6765"/>
                </a:lnTo>
                <a:cubicBezTo>
                  <a:pt x="11124888" y="707620"/>
                  <a:pt x="11420822" y="1597367"/>
                  <a:pt x="11390761" y="2488858"/>
                </a:cubicBezTo>
                <a:lnTo>
                  <a:pt x="11373542" y="2719848"/>
                </a:lnTo>
                <a:lnTo>
                  <a:pt x="11310025" y="2706479"/>
                </a:lnTo>
                <a:cubicBezTo>
                  <a:pt x="10786727" y="2605236"/>
                  <a:pt x="10230350" y="2550695"/>
                  <a:pt x="9653493" y="2550695"/>
                </a:cubicBezTo>
                <a:cubicBezTo>
                  <a:pt x="6576924" y="2550695"/>
                  <a:pt x="4082873" y="4102070"/>
                  <a:pt x="4082873" y="6015789"/>
                </a:cubicBezTo>
                <a:cubicBezTo>
                  <a:pt x="4082873" y="6632515"/>
                  <a:pt x="4341894" y="7211609"/>
                  <a:pt x="4795956" y="7713277"/>
                </a:cubicBezTo>
                <a:lnTo>
                  <a:pt x="4852341" y="7772400"/>
                </a:lnTo>
                <a:lnTo>
                  <a:pt x="3991449" y="7772400"/>
                </a:lnTo>
                <a:lnTo>
                  <a:pt x="3917139" y="7722601"/>
                </a:lnTo>
                <a:lnTo>
                  <a:pt x="1536252" y="6027006"/>
                </a:lnTo>
                <a:cubicBezTo>
                  <a:pt x="-109297" y="4855096"/>
                  <a:pt x="-493257" y="2571096"/>
                  <a:pt x="678652" y="925548"/>
                </a:cubicBezTo>
                <a:close/>
              </a:path>
            </a:pathLst>
          </a:custGeom>
          <a:effectLst>
            <a:glow rad="762000">
              <a:schemeClr val="bg1">
                <a:alpha val="40000"/>
              </a:schemeClr>
            </a:glow>
            <a:outerShdw blurRad="50800" dist="50800" dir="5400000" algn="ctr" rotWithShape="0">
              <a:schemeClr val="bg1"/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78049EBB-F4B2-444E-910B-1154939E8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014" y="0"/>
            <a:ext cx="11392843" cy="7772400"/>
          </a:xfrm>
          <a:custGeom>
            <a:avLst/>
            <a:gdLst>
              <a:gd name="connsiteX0" fmla="*/ 3991448 w 11392843"/>
              <a:gd name="connsiteY0" fmla="*/ 0 h 7772400"/>
              <a:gd name="connsiteX1" fmla="*/ 4852341 w 11392843"/>
              <a:gd name="connsiteY1" fmla="*/ 0 h 7772400"/>
              <a:gd name="connsiteX2" fmla="*/ 4795955 w 11392843"/>
              <a:gd name="connsiteY2" fmla="*/ 59123 h 7772400"/>
              <a:gd name="connsiteX3" fmla="*/ 4082873 w 11392843"/>
              <a:gd name="connsiteY3" fmla="*/ 1756611 h 7772400"/>
              <a:gd name="connsiteX4" fmla="*/ 9653493 w 11392843"/>
              <a:gd name="connsiteY4" fmla="*/ 5221705 h 7772400"/>
              <a:gd name="connsiteX5" fmla="*/ 11310025 w 11392843"/>
              <a:gd name="connsiteY5" fmla="*/ 5065921 h 7772400"/>
              <a:gd name="connsiteX6" fmla="*/ 11373542 w 11392843"/>
              <a:gd name="connsiteY6" fmla="*/ 5052552 h 7772400"/>
              <a:gd name="connsiteX7" fmla="*/ 11390761 w 11392843"/>
              <a:gd name="connsiteY7" fmla="*/ 5283542 h 7772400"/>
              <a:gd name="connsiteX8" fmla="*/ 10534419 w 11392843"/>
              <a:gd name="connsiteY8" fmla="*/ 7765635 h 7772400"/>
              <a:gd name="connsiteX9" fmla="*/ 10528424 w 11392843"/>
              <a:gd name="connsiteY9" fmla="*/ 7772400 h 7772400"/>
              <a:gd name="connsiteX10" fmla="*/ 1337801 w 11392843"/>
              <a:gd name="connsiteY10" fmla="*/ 7772400 h 7772400"/>
              <a:gd name="connsiteX11" fmla="*/ 678652 w 11392843"/>
              <a:gd name="connsiteY11" fmla="*/ 6846852 h 7772400"/>
              <a:gd name="connsiteX12" fmla="*/ 1536251 w 11392843"/>
              <a:gd name="connsiteY12" fmla="*/ 1745394 h 7772400"/>
              <a:gd name="connsiteX13" fmla="*/ 3917138 w 11392843"/>
              <a:gd name="connsiteY13" fmla="*/ 49799 h 777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392843" h="7772400">
                <a:moveTo>
                  <a:pt x="3991448" y="0"/>
                </a:moveTo>
                <a:lnTo>
                  <a:pt x="4852341" y="0"/>
                </a:lnTo>
                <a:lnTo>
                  <a:pt x="4795955" y="59123"/>
                </a:lnTo>
                <a:cubicBezTo>
                  <a:pt x="4341894" y="560791"/>
                  <a:pt x="4082873" y="1139885"/>
                  <a:pt x="4082873" y="1756611"/>
                </a:cubicBezTo>
                <a:cubicBezTo>
                  <a:pt x="4082873" y="3670330"/>
                  <a:pt x="6576924" y="5221705"/>
                  <a:pt x="9653493" y="5221705"/>
                </a:cubicBezTo>
                <a:cubicBezTo>
                  <a:pt x="10230350" y="5221705"/>
                  <a:pt x="10786727" y="5167164"/>
                  <a:pt x="11310025" y="5065921"/>
                </a:cubicBezTo>
                <a:lnTo>
                  <a:pt x="11373542" y="5052552"/>
                </a:lnTo>
                <a:lnTo>
                  <a:pt x="11390761" y="5283542"/>
                </a:lnTo>
                <a:cubicBezTo>
                  <a:pt x="11420822" y="6175033"/>
                  <a:pt x="11124888" y="7064780"/>
                  <a:pt x="10534419" y="7765635"/>
                </a:cubicBezTo>
                <a:lnTo>
                  <a:pt x="10528424" y="7772400"/>
                </a:lnTo>
                <a:lnTo>
                  <a:pt x="1337801" y="7772400"/>
                </a:lnTo>
                <a:lnTo>
                  <a:pt x="678652" y="6846852"/>
                </a:lnTo>
                <a:cubicBezTo>
                  <a:pt x="-493257" y="5201304"/>
                  <a:pt x="-109297" y="2917304"/>
                  <a:pt x="1536251" y="1745394"/>
                </a:cubicBezTo>
                <a:lnTo>
                  <a:pt x="3917138" y="49799"/>
                </a:lnTo>
                <a:close/>
              </a:path>
            </a:pathLst>
          </a:custGeom>
          <a:effectLst>
            <a:glow rad="762000">
              <a:schemeClr val="bg1">
                <a:alpha val="40000"/>
              </a:schemeClr>
            </a:glo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8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D970578E-A834-4178-AED9-B6B674D4E0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014" y="1"/>
            <a:ext cx="12991587" cy="7772401"/>
          </a:xfrm>
          <a:custGeom>
            <a:avLst/>
            <a:gdLst>
              <a:gd name="connsiteX0" fmla="*/ 11373542 w 12991587"/>
              <a:gd name="connsiteY0" fmla="*/ 2719848 h 7772401"/>
              <a:gd name="connsiteX1" fmla="*/ 11568859 w 12991587"/>
              <a:gd name="connsiteY1" fmla="*/ 2760956 h 7772401"/>
              <a:gd name="connsiteX2" fmla="*/ 12698251 w 12991587"/>
              <a:gd name="connsiteY2" fmla="*/ 3113607 h 7772401"/>
              <a:gd name="connsiteX3" fmla="*/ 12991587 w 12991587"/>
              <a:gd name="connsiteY3" fmla="*/ 3242943 h 7772401"/>
              <a:gd name="connsiteX4" fmla="*/ 12991587 w 12991587"/>
              <a:gd name="connsiteY4" fmla="*/ 7772400 h 7772401"/>
              <a:gd name="connsiteX5" fmla="*/ 8088831 w 12991587"/>
              <a:gd name="connsiteY5" fmla="*/ 7772400 h 7772401"/>
              <a:gd name="connsiteX6" fmla="*/ 8126628 w 12991587"/>
              <a:gd name="connsiteY6" fmla="*/ 7747995 h 7772401"/>
              <a:gd name="connsiteX7" fmla="*/ 9018595 w 12991587"/>
              <a:gd name="connsiteY7" fmla="*/ 6865003 h 7772401"/>
              <a:gd name="connsiteX8" fmla="*/ 10714191 w 12991587"/>
              <a:gd name="connsiteY8" fmla="*/ 4484116 h 7772401"/>
              <a:gd name="connsiteX9" fmla="*/ 11368623 w 12991587"/>
              <a:gd name="connsiteY9" fmla="*/ 2785830 h 7772401"/>
              <a:gd name="connsiteX10" fmla="*/ 1337800 w 12991587"/>
              <a:gd name="connsiteY10" fmla="*/ 0 h 7772401"/>
              <a:gd name="connsiteX11" fmla="*/ 10528424 w 12991587"/>
              <a:gd name="connsiteY11" fmla="*/ 0 h 7772401"/>
              <a:gd name="connsiteX12" fmla="*/ 10534419 w 12991587"/>
              <a:gd name="connsiteY12" fmla="*/ 6765 h 7772401"/>
              <a:gd name="connsiteX13" fmla="*/ 11390761 w 12991587"/>
              <a:gd name="connsiteY13" fmla="*/ 2488858 h 7772401"/>
              <a:gd name="connsiteX14" fmla="*/ 11373542 w 12991587"/>
              <a:gd name="connsiteY14" fmla="*/ 2719848 h 7772401"/>
              <a:gd name="connsiteX15" fmla="*/ 11310025 w 12991587"/>
              <a:gd name="connsiteY15" fmla="*/ 2706479 h 7772401"/>
              <a:gd name="connsiteX16" fmla="*/ 9653493 w 12991587"/>
              <a:gd name="connsiteY16" fmla="*/ 2550695 h 7772401"/>
              <a:gd name="connsiteX17" fmla="*/ 4082874 w 12991587"/>
              <a:gd name="connsiteY17" fmla="*/ 6015789 h 7772401"/>
              <a:gd name="connsiteX18" fmla="*/ 4795956 w 12991587"/>
              <a:gd name="connsiteY18" fmla="*/ 7713277 h 7772401"/>
              <a:gd name="connsiteX19" fmla="*/ 4852342 w 12991587"/>
              <a:gd name="connsiteY19" fmla="*/ 7772401 h 7772401"/>
              <a:gd name="connsiteX20" fmla="*/ 3991451 w 12991587"/>
              <a:gd name="connsiteY20" fmla="*/ 7772401 h 7772401"/>
              <a:gd name="connsiteX21" fmla="*/ 3917140 w 12991587"/>
              <a:gd name="connsiteY21" fmla="*/ 7722601 h 7772401"/>
              <a:gd name="connsiteX22" fmla="*/ 1536252 w 12991587"/>
              <a:gd name="connsiteY22" fmla="*/ 6027006 h 7772401"/>
              <a:gd name="connsiteX23" fmla="*/ 678652 w 12991587"/>
              <a:gd name="connsiteY23" fmla="*/ 925548 h 777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991587" h="7772401">
                <a:moveTo>
                  <a:pt x="11373542" y="2719848"/>
                </a:moveTo>
                <a:lnTo>
                  <a:pt x="11568859" y="2760956"/>
                </a:lnTo>
                <a:cubicBezTo>
                  <a:pt x="11968798" y="2852044"/>
                  <a:pt x="12347264" y="2970840"/>
                  <a:pt x="12698251" y="3113607"/>
                </a:cubicBezTo>
                <a:lnTo>
                  <a:pt x="12991587" y="3242943"/>
                </a:lnTo>
                <a:lnTo>
                  <a:pt x="12991587" y="7772400"/>
                </a:lnTo>
                <a:lnTo>
                  <a:pt x="8088831" y="7772400"/>
                </a:lnTo>
                <a:lnTo>
                  <a:pt x="8126628" y="7747995"/>
                </a:lnTo>
                <a:cubicBezTo>
                  <a:pt x="8463709" y="7513842"/>
                  <a:pt x="8766818" y="7218539"/>
                  <a:pt x="9018595" y="6865003"/>
                </a:cubicBezTo>
                <a:lnTo>
                  <a:pt x="10714191" y="4484116"/>
                </a:lnTo>
                <a:cubicBezTo>
                  <a:pt x="11084990" y="3963455"/>
                  <a:pt x="11300027" y="3378875"/>
                  <a:pt x="11368623" y="2785830"/>
                </a:cubicBezTo>
                <a:close/>
                <a:moveTo>
                  <a:pt x="1337800" y="0"/>
                </a:moveTo>
                <a:lnTo>
                  <a:pt x="10528424" y="0"/>
                </a:lnTo>
                <a:lnTo>
                  <a:pt x="10534419" y="6765"/>
                </a:lnTo>
                <a:cubicBezTo>
                  <a:pt x="11124888" y="707620"/>
                  <a:pt x="11420822" y="1597367"/>
                  <a:pt x="11390761" y="2488858"/>
                </a:cubicBezTo>
                <a:lnTo>
                  <a:pt x="11373542" y="2719848"/>
                </a:lnTo>
                <a:lnTo>
                  <a:pt x="11310025" y="2706479"/>
                </a:lnTo>
                <a:cubicBezTo>
                  <a:pt x="10786727" y="2605236"/>
                  <a:pt x="10230350" y="2550695"/>
                  <a:pt x="9653493" y="2550695"/>
                </a:cubicBezTo>
                <a:cubicBezTo>
                  <a:pt x="6576925" y="2550695"/>
                  <a:pt x="4082874" y="4102070"/>
                  <a:pt x="4082874" y="6015789"/>
                </a:cubicBezTo>
                <a:cubicBezTo>
                  <a:pt x="4082874" y="6632515"/>
                  <a:pt x="4341894" y="7211610"/>
                  <a:pt x="4795956" y="7713277"/>
                </a:cubicBezTo>
                <a:lnTo>
                  <a:pt x="4852342" y="7772401"/>
                </a:lnTo>
                <a:lnTo>
                  <a:pt x="3991451" y="7772401"/>
                </a:lnTo>
                <a:lnTo>
                  <a:pt x="3917140" y="7722601"/>
                </a:lnTo>
                <a:lnTo>
                  <a:pt x="1536252" y="6027006"/>
                </a:lnTo>
                <a:cubicBezTo>
                  <a:pt x="-109297" y="4855096"/>
                  <a:pt x="-493257" y="2571096"/>
                  <a:pt x="678652" y="92554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1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E0E14AF7-BBC2-4C9B-BC51-919020FE8C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56338" cy="7772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942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7000">
              <a:srgbClr val="2DAA9A"/>
            </a:gs>
            <a:gs pos="0">
              <a:srgbClr val="38999F"/>
            </a:gs>
            <a:gs pos="100000">
              <a:srgbClr val="665BB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D5E90-BA15-421D-9971-69D69C713FAC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FF1B8-B453-41C1-AF66-7153F3E575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45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09" r:id="rId2"/>
    <p:sldLayoutId id="2147483816" r:id="rId3"/>
    <p:sldLayoutId id="2147483817" r:id="rId4"/>
    <p:sldLayoutId id="2147483818" r:id="rId5"/>
    <p:sldLayoutId id="2147483813" r:id="rId6"/>
    <p:sldLayoutId id="2147483814" r:id="rId7"/>
    <p:sldLayoutId id="2147483815" r:id="rId8"/>
    <p:sldLayoutId id="2147483710" r:id="rId9"/>
    <p:sldLayoutId id="2147483732" r:id="rId10"/>
    <p:sldLayoutId id="2147483747" r:id="rId11"/>
    <p:sldLayoutId id="2147483711" r:id="rId12"/>
    <p:sldLayoutId id="2147483750" r:id="rId13"/>
    <p:sldLayoutId id="2147483751" r:id="rId14"/>
    <p:sldLayoutId id="2147483752" r:id="rId15"/>
    <p:sldLayoutId id="2147483712" r:id="rId16"/>
    <p:sldLayoutId id="2147483753" r:id="rId17"/>
    <p:sldLayoutId id="2147483713" r:id="rId18"/>
    <p:sldLayoutId id="2147483755" r:id="rId19"/>
    <p:sldLayoutId id="2147483754" r:id="rId20"/>
    <p:sldLayoutId id="2147483756" r:id="rId21"/>
    <p:sldLayoutId id="2147483714" r:id="rId22"/>
    <p:sldLayoutId id="2147483715" r:id="rId23"/>
    <p:sldLayoutId id="2147483716" r:id="rId24"/>
    <p:sldLayoutId id="2147483757" r:id="rId25"/>
    <p:sldLayoutId id="2147483758" r:id="rId26"/>
    <p:sldLayoutId id="2147483759" r:id="rId27"/>
    <p:sldLayoutId id="2147483836" r:id="rId28"/>
    <p:sldLayoutId id="2147483838" r:id="rId29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7000">
              <a:srgbClr val="2DAA9A"/>
            </a:gs>
            <a:gs pos="0">
              <a:srgbClr val="38999F"/>
            </a:gs>
            <a:gs pos="100000">
              <a:srgbClr val="665BB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B565BF5-76C9-4722-916D-E1DA79511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5" y="414338"/>
            <a:ext cx="11918950" cy="1501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D1CCDD2-E0E2-4CD0-93BD-20D6AE454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325" y="2068513"/>
            <a:ext cx="11918950" cy="493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A33789-400C-4E84-B555-22BD7086E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325" y="7204075"/>
            <a:ext cx="3109913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FAE5C-9379-434F-9BCE-4197991C6862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507320-E8E6-4123-A698-DDCA4C0E49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6763" y="7204075"/>
            <a:ext cx="466407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B96F56-AF95-4293-AC6B-BD8241B8F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363" y="7204075"/>
            <a:ext cx="3109912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C9772-B3FB-4878-9649-5153DF8380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91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7" r:id="rId2"/>
    <p:sldLayoutId id="2147483791" r:id="rId3"/>
    <p:sldLayoutId id="2147483792" r:id="rId4"/>
    <p:sldLayoutId id="2147483793" r:id="rId5"/>
    <p:sldLayoutId id="2147483794" r:id="rId6"/>
    <p:sldLayoutId id="2147483796" r:id="rId7"/>
    <p:sldLayoutId id="2147483799" r:id="rId8"/>
    <p:sldLayoutId id="2147483797" r:id="rId9"/>
    <p:sldLayoutId id="2147483801" r:id="rId10"/>
    <p:sldLayoutId id="2147483798" r:id="rId11"/>
    <p:sldLayoutId id="2147483800" r:id="rId12"/>
    <p:sldLayoutId id="2147483805" r:id="rId13"/>
    <p:sldLayoutId id="2147483795" r:id="rId14"/>
    <p:sldLayoutId id="2147483811" r:id="rId15"/>
    <p:sldLayoutId id="214748381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7000">
              <a:srgbClr val="2DAA9A"/>
            </a:gs>
            <a:gs pos="0">
              <a:srgbClr val="38999F"/>
            </a:gs>
            <a:gs pos="100000">
              <a:srgbClr val="665BB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F4CF5-D01C-438D-B104-1FF8B962156D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EFD7A-48A7-4D30-9A82-1CD45E5FF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9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6" r:id="rId2"/>
    <p:sldLayoutId id="2147483787" r:id="rId3"/>
    <p:sldLayoutId id="2147483788" r:id="rId4"/>
    <p:sldLayoutId id="2147483789" r:id="rId5"/>
    <p:sldLayoutId id="2147483833" r:id="rId6"/>
    <p:sldLayoutId id="2147483834" r:id="rId7"/>
    <p:sldLayoutId id="2147483837" r:id="rId8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0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817600" cy="7844236"/>
          </a:xfrm>
          <a:prstGeom prst="rect">
            <a:avLst/>
          </a:prstGeom>
        </p:spPr>
      </p:pic>
      <p:sp>
        <p:nvSpPr>
          <p:cNvPr id="24" name="Rectangle Text 23">
            <a:extLst>
              <a:ext uri="{FF2B5EF4-FFF2-40B4-BE49-F238E27FC236}">
                <a16:creationId xmlns:a16="http://schemas.microsoft.com/office/drawing/2014/main" xmlns="" id="{8B0AAAEF-D4F0-4391-8CE8-E9D57BA1364C}"/>
              </a:ext>
            </a:extLst>
          </p:cNvPr>
          <p:cNvSpPr/>
          <p:nvPr/>
        </p:nvSpPr>
        <p:spPr>
          <a:xfrm>
            <a:off x="4379034" y="4979063"/>
            <a:ext cx="4785750" cy="5941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EDI NOERSASONGKO</a:t>
            </a:r>
            <a:endParaRPr lang="en-US" sz="20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8280" y="6319453"/>
            <a:ext cx="1589320" cy="14529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80" y="1999281"/>
            <a:ext cx="5269817" cy="65872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23813" y="1547841"/>
            <a:ext cx="928170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my" pitchFamily="2" charset="0"/>
              </a:rPr>
              <a:t>PEMANFAATAN TEKNOLOGI </a:t>
            </a:r>
            <a:endParaRPr lang="id-ID" sz="5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my" pitchFamily="2" charset="0"/>
            </a:endParaRPr>
          </a:p>
          <a:p>
            <a:pPr algn="ctr"/>
            <a:r>
              <a:rPr lang="id-ID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my" pitchFamily="2" charset="0"/>
              </a:rPr>
              <a:t>DALAM 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my" pitchFamily="2" charset="0"/>
              </a:rPr>
              <a:t>BIDANG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my" pitchFamily="2" charset="0"/>
              </a:rPr>
              <a:t>KESEHATAN</a:t>
            </a:r>
          </a:p>
        </p:txBody>
      </p:sp>
    </p:spTree>
    <p:extLst>
      <p:ext uri="{BB962C8B-B14F-4D97-AF65-F5344CB8AC3E}">
        <p14:creationId xmlns:p14="http://schemas.microsoft.com/office/powerpoint/2010/main" val="276828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8425"/>
            <a:ext cx="13817600" cy="71239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95" y="648425"/>
            <a:ext cx="12307122" cy="66294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4431" y="7403068"/>
            <a:ext cx="3971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/>
              <a:t>Sumber Image: https</a:t>
            </a:r>
            <a:r>
              <a:rPr lang="id-ID" dirty="0"/>
              <a:t>://www.simio.com/</a:t>
            </a:r>
          </a:p>
        </p:txBody>
      </p:sp>
      <p:sp>
        <p:nvSpPr>
          <p:cNvPr id="7" name="Rectangle 6"/>
          <p:cNvSpPr/>
          <p:nvPr/>
        </p:nvSpPr>
        <p:spPr>
          <a:xfrm>
            <a:off x="1169515" y="105984"/>
            <a:ext cx="4458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ndustrial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 </a:t>
            </a:r>
            <a:r>
              <a:rPr lang="id-ID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 </a:t>
            </a:r>
            <a:endParaRPr lang="id-ID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39946" y="805911"/>
            <a:ext cx="3316637" cy="6788257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4976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4575">
            <a:off x="1839212" y="550848"/>
            <a:ext cx="8800662" cy="6716295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7403068"/>
            <a:ext cx="24488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200" dirty="0" smtClean="0"/>
              <a:t>Sumber image: https</a:t>
            </a:r>
            <a:r>
              <a:rPr lang="id-ID" sz="1200" dirty="0"/>
              <a:t>://aethon.com/</a:t>
            </a:r>
          </a:p>
        </p:txBody>
      </p:sp>
      <p:sp>
        <p:nvSpPr>
          <p:cNvPr id="7" name="Rectangle 6"/>
          <p:cNvSpPr/>
          <p:nvPr/>
        </p:nvSpPr>
        <p:spPr>
          <a:xfrm>
            <a:off x="9512445" y="306114"/>
            <a:ext cx="4039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id-ID" sz="2400" b="1" dirty="0">
                <a:solidFill>
                  <a:schemeClr val="bg1"/>
                </a:solidFill>
                <a:latin typeface="Montserrat"/>
              </a:rPr>
              <a:t> Industry 4.0 Technologies</a:t>
            </a:r>
            <a:endParaRPr lang="id-ID" sz="2400" b="1" i="0" dirty="0">
              <a:solidFill>
                <a:schemeClr val="bg1"/>
              </a:solidFill>
              <a:effectLst/>
              <a:latin typeface="Montserrat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090400" y="7063000"/>
            <a:ext cx="975360" cy="413808"/>
          </a:xfrm>
        </p:spPr>
        <p:txBody>
          <a:bodyPr/>
          <a:lstStyle/>
          <a:p>
            <a:pPr>
              <a:defRPr/>
            </a:pPr>
            <a:fld id="{242ED4D7-7FCD-45DF-BEB0-54778C90E9E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94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280" y="0"/>
            <a:ext cx="11917680" cy="1502305"/>
          </a:xfrm>
        </p:spPr>
        <p:txBody>
          <a:bodyPr/>
          <a:lstStyle/>
          <a:p>
            <a:r>
              <a:rPr lang="id-ID" dirty="0">
                <a:solidFill>
                  <a:schemeClr val="bg1"/>
                </a:solidFill>
              </a:rPr>
              <a:t>Tren Teknologi </a:t>
            </a:r>
            <a:r>
              <a:rPr lang="id-ID" dirty="0" smtClean="0">
                <a:solidFill>
                  <a:schemeClr val="bg1"/>
                </a:solidFill>
              </a:rPr>
              <a:t>untuk Kesehatan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Pada saat ini, sudah terlihat disrupsi teknologi di 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berbagai industri termasuk 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di dalam pelayanan kesehatan.</a:t>
            </a:r>
          </a:p>
          <a:p>
            <a:pPr algn="just"/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Tahun-tahun lalu 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telah 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membuahkan hasil-hasil industri pelayanan kesehatan dan akan berkembang di 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tahun-tahun 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yang akan datang. Faktor yang mendorong  adalah 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penyebaran teknologi untuk mendukung 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industri 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pelayanan kesehatan 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dapat beroperasi 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lebih 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baik.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Industri 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pelayanan 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kesehatan berkembang dengan sangat 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cepat dan pesat, 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yang akan terus mempengaruhi masalah utama 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untuk 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penyedia layanan kesehatan.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090400" y="7063000"/>
            <a:ext cx="975360" cy="413808"/>
          </a:xfrm>
        </p:spPr>
        <p:txBody>
          <a:bodyPr/>
          <a:lstStyle/>
          <a:p>
            <a:pPr>
              <a:defRPr/>
            </a:pPr>
            <a:fld id="{FB2D6C77-4A5A-489B-9F10-DE2303E5DAF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88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040" y="0"/>
            <a:ext cx="11917680" cy="1502305"/>
          </a:xfrm>
        </p:spPr>
        <p:txBody>
          <a:bodyPr/>
          <a:lstStyle/>
          <a:p>
            <a:r>
              <a:rPr lang="id-ID" dirty="0">
                <a:solidFill>
                  <a:schemeClr val="bg1"/>
                </a:solidFill>
              </a:rPr>
              <a:t>Tren Teknologi </a:t>
            </a:r>
            <a:r>
              <a:rPr lang="id-ID" dirty="0" smtClean="0">
                <a:solidFill>
                  <a:schemeClr val="bg1"/>
                </a:solidFill>
              </a:rPr>
              <a:t>untuk Kesehatan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Tren teknologi dalam 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industri pelayanan kesehatan 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(Ray Parker,2018):</a:t>
            </a:r>
          </a:p>
          <a:p>
            <a:pPr lvl="1"/>
            <a:r>
              <a:rPr lang="id-ID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Artificial Intelligence</a:t>
            </a:r>
            <a:r>
              <a:rPr lang="id-ID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Kecerdasan Buatan</a:t>
            </a:r>
            <a:r>
              <a:rPr lang="id-ID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akan menggantikan tenaga kerja manusia</a:t>
            </a:r>
          </a:p>
          <a:p>
            <a:pPr marL="808038" lvl="1" indent="0">
              <a:buNone/>
            </a:pP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Otomatisasi 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tugas-tugas rutin seperti penjadwalan, 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entri 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absen dan akuntansi 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di layanan kesehatan dengan </a:t>
            </a:r>
            <a:r>
              <a:rPr lang="id-ID" i="1" dirty="0">
                <a:latin typeface="Arial" panose="020B0604020202020204" pitchFamily="34" charset="0"/>
                <a:cs typeface="Arial" panose="020B0604020202020204" pitchFamily="34" charset="0"/>
              </a:rPr>
              <a:t>Artificial </a:t>
            </a:r>
            <a:r>
              <a:rPr lang="id-ID" i="1" dirty="0" smtClean="0">
                <a:latin typeface="Arial" panose="020B0604020202020204" pitchFamily="34" charset="0"/>
                <a:cs typeface="Arial" panose="020B0604020202020204" pitchFamily="34" charset="0"/>
              </a:rPr>
              <a:t>Intelligence 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(AI). Otomatisai ini akan membantu pekerja 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kesehatan 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bekerja 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secara efisien dan 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dapat mengerjakan banyak 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pekerjaan dalam waktu yang lebih singkat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8038" lvl="1" indent="-350838"/>
            <a:r>
              <a:rPr lang="id-ID" b="1" dirty="0">
                <a:latin typeface="Arial" panose="020B0604020202020204" pitchFamily="34" charset="0"/>
                <a:cs typeface="Arial" panose="020B0604020202020204" pitchFamily="34" charset="0"/>
              </a:rPr>
              <a:t>Chatbots di </a:t>
            </a:r>
            <a:r>
              <a:rPr lang="id-ID" b="1" dirty="0" smtClean="0">
                <a:latin typeface="Arial" panose="020B0604020202020204" pitchFamily="34" charset="0"/>
                <a:cs typeface="Arial" panose="020B0604020202020204" pitchFamily="34" charset="0"/>
              </a:rPr>
              <a:t>Pelayanan Kesehatan</a:t>
            </a:r>
            <a:endParaRPr lang="id-ID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8038" lvl="1" indent="0">
              <a:buNone/>
            </a:pP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Chatbots 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telah mengambil alih sejumlah industri termasuk sektor ritel dan jasa. Chatbots 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juga akan digunakan dalam industri bidang kesehatan dengan manfaat 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penghematan biaya, 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membantu 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dalam menjadwalkan janji dokter; 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memberitahu perawat 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jika terjadi kondisi kritis dan 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memantau 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status kesehatan 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pasien, dll.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090400" y="7063000"/>
            <a:ext cx="975360" cy="413808"/>
          </a:xfrm>
        </p:spPr>
        <p:txBody>
          <a:bodyPr/>
          <a:lstStyle/>
          <a:p>
            <a:pPr>
              <a:defRPr/>
            </a:pPr>
            <a:fld id="{CC0E138B-E08A-4D68-967F-A2B7A1B94D2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07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960" y="0"/>
            <a:ext cx="11917680" cy="1502305"/>
          </a:xfrm>
        </p:spPr>
        <p:txBody>
          <a:bodyPr/>
          <a:lstStyle/>
          <a:p>
            <a:r>
              <a:rPr lang="id-ID" dirty="0">
                <a:solidFill>
                  <a:schemeClr val="bg1"/>
                </a:solidFill>
              </a:rPr>
              <a:t>Tren Teknologi </a:t>
            </a:r>
            <a:r>
              <a:rPr lang="id-ID" dirty="0" smtClean="0">
                <a:solidFill>
                  <a:schemeClr val="bg1"/>
                </a:solidFill>
              </a:rPr>
              <a:t>untuk Kesehatan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sv-SE" b="1" dirty="0" smtClean="0"/>
              <a:t>Big </a:t>
            </a:r>
            <a:r>
              <a:rPr lang="sv-SE" b="1" dirty="0"/>
              <a:t>Data dan Analytics</a:t>
            </a:r>
          </a:p>
          <a:p>
            <a:pPr marL="808038" lvl="1" indent="0">
              <a:buNone/>
            </a:pPr>
            <a:r>
              <a:rPr lang="id-ID" dirty="0"/>
              <a:t>Big Data dan Analytics telah memainkan peran penting dalam bisnis, </a:t>
            </a:r>
            <a:r>
              <a:rPr lang="id-ID" dirty="0" smtClean="0"/>
              <a:t>termasuk dalam layanan kesehatan. Big Data dan </a:t>
            </a:r>
            <a:r>
              <a:rPr lang="id-ID" dirty="0"/>
              <a:t>Analytics akan mendukung layanan kesehatan </a:t>
            </a:r>
            <a:r>
              <a:rPr lang="id-ID" dirty="0" smtClean="0"/>
              <a:t>seperti </a:t>
            </a:r>
            <a:r>
              <a:rPr lang="id-ID" dirty="0"/>
              <a:t>membuat prediksi tentang kesehatan </a:t>
            </a:r>
            <a:r>
              <a:rPr lang="id-ID" dirty="0" smtClean="0"/>
              <a:t>pasien, </a:t>
            </a:r>
            <a:r>
              <a:rPr lang="id-ID" dirty="0"/>
              <a:t>kemungkinan </a:t>
            </a:r>
            <a:r>
              <a:rPr lang="id-ID" dirty="0" smtClean="0"/>
              <a:t>komplikasi, dll.</a:t>
            </a:r>
          </a:p>
          <a:p>
            <a:pPr marL="808038" lvl="1" indent="-457200"/>
            <a:r>
              <a:rPr lang="id-ID" b="1" i="1" dirty="0" smtClean="0"/>
              <a:t>Internet of Things (IoT</a:t>
            </a:r>
            <a:r>
              <a:rPr lang="id-ID" b="1" dirty="0" smtClean="0"/>
              <a:t>), </a:t>
            </a:r>
            <a:r>
              <a:rPr lang="id-ID" b="1" i="1" dirty="0"/>
              <a:t>Cloud </a:t>
            </a:r>
            <a:r>
              <a:rPr lang="id-ID" b="1" i="1" dirty="0" smtClean="0"/>
              <a:t>Computing </a:t>
            </a:r>
            <a:r>
              <a:rPr lang="id-ID" b="1" dirty="0"/>
              <a:t>dan </a:t>
            </a:r>
            <a:r>
              <a:rPr lang="id-ID" b="1" dirty="0" smtClean="0"/>
              <a:t>Robots </a:t>
            </a:r>
            <a:r>
              <a:rPr lang="id-ID" b="1" dirty="0"/>
              <a:t>dalam </a:t>
            </a:r>
            <a:r>
              <a:rPr lang="id-ID" b="1" dirty="0" smtClean="0"/>
              <a:t>Pelayanan </a:t>
            </a:r>
            <a:r>
              <a:rPr lang="id-ID" b="1" dirty="0"/>
              <a:t>Kesehatan</a:t>
            </a:r>
          </a:p>
          <a:p>
            <a:pPr marL="808038" lvl="1" indent="0">
              <a:buNone/>
            </a:pPr>
            <a:r>
              <a:rPr lang="id-ID" dirty="0" smtClean="0"/>
              <a:t>IoT </a:t>
            </a:r>
            <a:r>
              <a:rPr lang="id-ID" dirty="0"/>
              <a:t>dalam </a:t>
            </a:r>
            <a:r>
              <a:rPr lang="id-ID" dirty="0" smtClean="0"/>
              <a:t>pelayanan </a:t>
            </a:r>
            <a:r>
              <a:rPr lang="id-ID" dirty="0"/>
              <a:t>kesehatan dapat meningkatkan dan memperbaiki manajemen persediaan di </a:t>
            </a:r>
            <a:r>
              <a:rPr lang="id-ID" dirty="0" smtClean="0"/>
              <a:t>gudang </a:t>
            </a:r>
            <a:r>
              <a:rPr lang="id-ID" dirty="0"/>
              <a:t>dan </a:t>
            </a:r>
            <a:r>
              <a:rPr lang="id-ID" dirty="0" smtClean="0"/>
              <a:t>farmasi, IoT </a:t>
            </a:r>
            <a:r>
              <a:rPr lang="id-ID" dirty="0"/>
              <a:t>dalam </a:t>
            </a:r>
            <a:r>
              <a:rPr lang="id-ID" dirty="0" smtClean="0"/>
              <a:t>dalam hal dokter </a:t>
            </a:r>
            <a:r>
              <a:rPr lang="id-ID" dirty="0"/>
              <a:t>akan dapat berbagi data dan memberikan saran yang memungkinkan dalam keadaan </a:t>
            </a:r>
            <a:r>
              <a:rPr lang="id-ID" dirty="0" smtClean="0"/>
              <a:t>darurat, pemanfaatan robot dalam operasi, dll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090400" y="7063000"/>
            <a:ext cx="975360" cy="413808"/>
          </a:xfrm>
        </p:spPr>
        <p:txBody>
          <a:bodyPr/>
          <a:lstStyle/>
          <a:p>
            <a:pPr>
              <a:defRPr/>
            </a:pPr>
            <a:fld id="{66CE1706-ADF6-48F9-A02E-F7BAE018F54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56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34060" y="2348446"/>
            <a:ext cx="3914538" cy="5279174"/>
            <a:chOff x="647700" y="1857005"/>
            <a:chExt cx="3454004" cy="4658095"/>
          </a:xfrm>
        </p:grpSpPr>
        <p:sp>
          <p:nvSpPr>
            <p:cNvPr id="5" name="Right Triangle 4"/>
            <p:cNvSpPr/>
            <p:nvPr/>
          </p:nvSpPr>
          <p:spPr>
            <a:xfrm>
              <a:off x="647700" y="4138353"/>
              <a:ext cx="2841269" cy="1689182"/>
            </a:xfrm>
            <a:prstGeom prst="rtTriangle">
              <a:avLst/>
            </a:prstGeom>
            <a:solidFill>
              <a:srgbClr val="9F2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6290"/>
              <a:endParaRPr lang="en-US" sz="204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47700" y="1857005"/>
              <a:ext cx="3454004" cy="29054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6290"/>
              <a:endParaRPr lang="en-US" sz="204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lowchart: Document 9"/>
            <p:cNvSpPr/>
            <p:nvPr/>
          </p:nvSpPr>
          <p:spPr>
            <a:xfrm>
              <a:off x="647700" y="1857005"/>
              <a:ext cx="3454004" cy="1283405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0797"/>
                <a:gd name="connsiteX1" fmla="*/ 21600 w 21600"/>
                <a:gd name="connsiteY1" fmla="*/ 0 h 20797"/>
                <a:gd name="connsiteX2" fmla="*/ 21600 w 21600"/>
                <a:gd name="connsiteY2" fmla="*/ 9591 h 20797"/>
                <a:gd name="connsiteX3" fmla="*/ 0 w 21600"/>
                <a:gd name="connsiteY3" fmla="*/ 20172 h 20797"/>
                <a:gd name="connsiteX4" fmla="*/ 0 w 21600"/>
                <a:gd name="connsiteY4" fmla="*/ 0 h 2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0797">
                  <a:moveTo>
                    <a:pt x="0" y="0"/>
                  </a:moveTo>
                  <a:lnTo>
                    <a:pt x="21600" y="0"/>
                  </a:lnTo>
                  <a:lnTo>
                    <a:pt x="21600" y="9591"/>
                  </a:lnTo>
                  <a:cubicBezTo>
                    <a:pt x="10800" y="9591"/>
                    <a:pt x="10800" y="23922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F2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6290"/>
              <a:endParaRPr lang="en-US" sz="204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ight Triangle 7"/>
            <p:cNvSpPr/>
            <p:nvPr/>
          </p:nvSpPr>
          <p:spPr>
            <a:xfrm flipV="1">
              <a:off x="647700" y="4762500"/>
              <a:ext cx="3454004" cy="1066800"/>
            </a:xfrm>
            <a:prstGeom prst="rt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6290"/>
              <a:endParaRPr lang="en-US" sz="204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46352" y="2113986"/>
              <a:ext cx="790940" cy="758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36290"/>
              <a:r>
                <a:rPr lang="en-US" sz="4987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46352" y="3348195"/>
              <a:ext cx="2327563" cy="3276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36290"/>
              <a:r>
                <a:rPr lang="en-US" sz="1813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VIRTUAL CARE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46352" y="3707406"/>
              <a:ext cx="2442617" cy="9504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36290"/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Penggunaan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sarana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elektronik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untuk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mengurangi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atau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mengganti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interaksi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tatap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muka</a:t>
              </a:r>
              <a:endPara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ight Triangle 11"/>
            <p:cNvSpPr/>
            <p:nvPr/>
          </p:nvSpPr>
          <p:spPr>
            <a:xfrm rot="5400000">
              <a:off x="2877077" y="5903208"/>
              <a:ext cx="687565" cy="536219"/>
            </a:xfrm>
            <a:prstGeom prst="rt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6290"/>
              <a:endParaRPr lang="en-US" sz="204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951530" y="2348446"/>
            <a:ext cx="3914538" cy="5279174"/>
            <a:chOff x="647700" y="1857005"/>
            <a:chExt cx="3454004" cy="4658095"/>
          </a:xfrm>
        </p:grpSpPr>
        <p:sp>
          <p:nvSpPr>
            <p:cNvPr id="14" name="Right Triangle 13"/>
            <p:cNvSpPr/>
            <p:nvPr/>
          </p:nvSpPr>
          <p:spPr>
            <a:xfrm>
              <a:off x="647700" y="4138353"/>
              <a:ext cx="2841269" cy="1689182"/>
            </a:xfrm>
            <a:prstGeom prst="rtTriangle">
              <a:avLst/>
            </a:prstGeom>
            <a:solidFill>
              <a:srgbClr val="DA57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6290"/>
              <a:endParaRPr lang="en-US" sz="204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7700" y="1857005"/>
              <a:ext cx="3454004" cy="29054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6290"/>
              <a:endParaRPr lang="en-US" sz="204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lowchart: Document 9"/>
            <p:cNvSpPr/>
            <p:nvPr/>
          </p:nvSpPr>
          <p:spPr>
            <a:xfrm>
              <a:off x="647700" y="1857005"/>
              <a:ext cx="3454004" cy="1283405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0797"/>
                <a:gd name="connsiteX1" fmla="*/ 21600 w 21600"/>
                <a:gd name="connsiteY1" fmla="*/ 0 h 20797"/>
                <a:gd name="connsiteX2" fmla="*/ 21600 w 21600"/>
                <a:gd name="connsiteY2" fmla="*/ 9591 h 20797"/>
                <a:gd name="connsiteX3" fmla="*/ 0 w 21600"/>
                <a:gd name="connsiteY3" fmla="*/ 20172 h 20797"/>
                <a:gd name="connsiteX4" fmla="*/ 0 w 21600"/>
                <a:gd name="connsiteY4" fmla="*/ 0 h 2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0797">
                  <a:moveTo>
                    <a:pt x="0" y="0"/>
                  </a:moveTo>
                  <a:lnTo>
                    <a:pt x="21600" y="0"/>
                  </a:lnTo>
                  <a:lnTo>
                    <a:pt x="21600" y="9591"/>
                  </a:lnTo>
                  <a:cubicBezTo>
                    <a:pt x="10800" y="9591"/>
                    <a:pt x="10800" y="23922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561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6290"/>
              <a:endParaRPr lang="en-US" sz="204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ight Triangle 16"/>
            <p:cNvSpPr/>
            <p:nvPr/>
          </p:nvSpPr>
          <p:spPr>
            <a:xfrm flipV="1">
              <a:off x="647700" y="4762500"/>
              <a:ext cx="3454004" cy="1066800"/>
            </a:xfrm>
            <a:prstGeom prst="rt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6290"/>
              <a:endParaRPr lang="en-US" sz="204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46352" y="2113986"/>
              <a:ext cx="802256" cy="758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36290"/>
              <a:r>
                <a:rPr lang="en-US" sz="4987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46352" y="3348195"/>
              <a:ext cx="2327563" cy="3276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36290"/>
              <a:r>
                <a:rPr lang="en-US" sz="1813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BIG HEALTH DATA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46352" y="3707406"/>
              <a:ext cx="2442617" cy="13849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36290"/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Kemampuan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untuk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menganalisis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berbagai</a:t>
              </a:r>
              <a:r>
                <a:rPr lang="en-US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jenis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data </a:t>
              </a:r>
              <a:r>
                <a:rPr lang="id-ID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kesehatan </a:t>
              </a:r>
              <a:r>
                <a:rPr lang="en-US" sz="16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dengan</a:t>
              </a:r>
              <a:r>
                <a:rPr lang="en-US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volume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besar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dari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berbagai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sumber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yang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dihasilkan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secara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terus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menerus</a:t>
              </a:r>
              <a:endPara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ight Triangle 20"/>
            <p:cNvSpPr/>
            <p:nvPr/>
          </p:nvSpPr>
          <p:spPr>
            <a:xfrm rot="5400000">
              <a:off x="2877077" y="5903208"/>
              <a:ext cx="687565" cy="536219"/>
            </a:xfrm>
            <a:prstGeom prst="rt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6290"/>
              <a:endParaRPr lang="en-US" sz="204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169000" y="2348446"/>
            <a:ext cx="4145636" cy="5279174"/>
            <a:chOff x="647700" y="1857005"/>
            <a:chExt cx="3657914" cy="4658095"/>
          </a:xfrm>
        </p:grpSpPr>
        <p:sp>
          <p:nvSpPr>
            <p:cNvPr id="23" name="Right Triangle 22"/>
            <p:cNvSpPr/>
            <p:nvPr/>
          </p:nvSpPr>
          <p:spPr>
            <a:xfrm>
              <a:off x="647700" y="4138353"/>
              <a:ext cx="2841269" cy="1689182"/>
            </a:xfrm>
            <a:prstGeom prst="rtTriangle">
              <a:avLst/>
            </a:prstGeom>
            <a:solidFill>
              <a:srgbClr val="766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6290"/>
              <a:endParaRPr lang="en-US" sz="204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47700" y="1857005"/>
              <a:ext cx="3454004" cy="29054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6290"/>
              <a:endParaRPr lang="en-US" sz="204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lowchart: Document 9"/>
            <p:cNvSpPr/>
            <p:nvPr/>
          </p:nvSpPr>
          <p:spPr>
            <a:xfrm>
              <a:off x="647700" y="1857005"/>
              <a:ext cx="3454004" cy="1283405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0797"/>
                <a:gd name="connsiteX1" fmla="*/ 21600 w 21600"/>
                <a:gd name="connsiteY1" fmla="*/ 0 h 20797"/>
                <a:gd name="connsiteX2" fmla="*/ 21600 w 21600"/>
                <a:gd name="connsiteY2" fmla="*/ 9591 h 20797"/>
                <a:gd name="connsiteX3" fmla="*/ 0 w 21600"/>
                <a:gd name="connsiteY3" fmla="*/ 20172 h 20797"/>
                <a:gd name="connsiteX4" fmla="*/ 0 w 21600"/>
                <a:gd name="connsiteY4" fmla="*/ 0 h 2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0797">
                  <a:moveTo>
                    <a:pt x="0" y="0"/>
                  </a:moveTo>
                  <a:lnTo>
                    <a:pt x="21600" y="0"/>
                  </a:lnTo>
                  <a:lnTo>
                    <a:pt x="21600" y="9591"/>
                  </a:lnTo>
                  <a:cubicBezTo>
                    <a:pt x="10800" y="9591"/>
                    <a:pt x="10800" y="23922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044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6290"/>
              <a:endParaRPr lang="en-US" sz="204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ight Triangle 25"/>
            <p:cNvSpPr/>
            <p:nvPr/>
          </p:nvSpPr>
          <p:spPr>
            <a:xfrm flipV="1">
              <a:off x="647700" y="4762500"/>
              <a:ext cx="3454004" cy="1066800"/>
            </a:xfrm>
            <a:prstGeom prst="rt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6290"/>
              <a:endParaRPr lang="en-US" sz="204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46352" y="2113986"/>
              <a:ext cx="809329" cy="758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36290"/>
              <a:r>
                <a:rPr lang="en-US" sz="4987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82969" y="3167407"/>
              <a:ext cx="3322645" cy="5702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36290"/>
              <a:r>
                <a:rPr lang="en-US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TECHNOLOGICAL DEVELOPMENTS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46352" y="3707406"/>
              <a:ext cx="2442617" cy="1602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36290"/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Seperti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robotika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pencetakan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tiga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dimensi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(3D), virtual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augmented reality,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nanoteknologi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600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Internet of Things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aplikasi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kesehatan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d-ID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pada</a:t>
              </a:r>
              <a:r>
                <a:rPr lang="en-US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smartphone,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dll</a:t>
              </a:r>
              <a:endPara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ight Triangle 29"/>
            <p:cNvSpPr/>
            <p:nvPr/>
          </p:nvSpPr>
          <p:spPr>
            <a:xfrm rot="5400000">
              <a:off x="2877077" y="5903208"/>
              <a:ext cx="687565" cy="536219"/>
            </a:xfrm>
            <a:prstGeom prst="rt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6290"/>
              <a:endParaRPr lang="en-US" sz="204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828645" y="1301086"/>
            <a:ext cx="11917680" cy="96371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d-ID" dirty="0"/>
              <a:t>Secara internasional ada tiga perkembangan utama yang memegang potensi untuk merevolusi </a:t>
            </a:r>
            <a:r>
              <a:rPr lang="id-ID" dirty="0" smtClean="0"/>
              <a:t>pelayanan kesehatan (Canadian Medical Association, 2018):</a:t>
            </a:r>
            <a:endParaRPr lang="id-ID" dirty="0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28645" y="-96161"/>
            <a:ext cx="11917680" cy="1502305"/>
          </a:xfrm>
        </p:spPr>
        <p:txBody>
          <a:bodyPr/>
          <a:lstStyle/>
          <a:p>
            <a:r>
              <a:rPr lang="id-ID" dirty="0">
                <a:solidFill>
                  <a:schemeClr val="bg1"/>
                </a:solidFill>
              </a:rPr>
              <a:t>Tren Teknologi </a:t>
            </a:r>
            <a:r>
              <a:rPr lang="id-ID" dirty="0" smtClean="0">
                <a:solidFill>
                  <a:schemeClr val="bg1"/>
                </a:solidFill>
              </a:rPr>
              <a:t>untuk Kesehatan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090400" y="7063000"/>
            <a:ext cx="975360" cy="413808"/>
          </a:xfrm>
        </p:spPr>
        <p:txBody>
          <a:bodyPr/>
          <a:lstStyle/>
          <a:p>
            <a:pPr>
              <a:defRPr/>
            </a:pPr>
            <a:fld id="{FFCC5020-DCD2-4C1C-8CD1-4F422183173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26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19" t="3056" r="2481" b="3056"/>
          <a:stretch/>
        </p:blipFill>
        <p:spPr bwMode="auto">
          <a:xfrm>
            <a:off x="-16329" y="0"/>
            <a:ext cx="13536386" cy="77723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1920239" y="114303"/>
            <a:ext cx="11256917" cy="10383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103632" tIns="51816" rIns="103632" bIns="51816" rtlCol="0" anchor="b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 Big Data dalam Kesehatan </a:t>
            </a:r>
            <a:r>
              <a:rPr lang="id-ID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Masyarakat (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for Alternative Futures</a:t>
            </a:r>
            <a:r>
              <a:rPr lang="id-ID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d-ID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2014):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2030: A Scenario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Exploration</a:t>
            </a:r>
            <a:endParaRPr lang="id-ID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2970-3CB2-42B5-93D8-0AFA0B37AC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700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xmlns="" id="{0C6B86E6-9138-43D6-983E-BBB35CDC1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2F34EE4-7B7C-458C-9240-29C1E590F1E5}"/>
              </a:ext>
            </a:extLst>
          </p:cNvPr>
          <p:cNvSpPr/>
          <p:nvPr/>
        </p:nvSpPr>
        <p:spPr>
          <a:xfrm>
            <a:off x="0" y="0"/>
            <a:ext cx="13817600" cy="7810500"/>
          </a:xfrm>
          <a:prstGeom prst="rect">
            <a:avLst/>
          </a:prstGeom>
          <a:solidFill>
            <a:srgbClr val="38999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3DEE622-182C-4981-BA62-246FDBB872E9}"/>
              </a:ext>
            </a:extLst>
          </p:cNvPr>
          <p:cNvSpPr/>
          <p:nvPr/>
        </p:nvSpPr>
        <p:spPr>
          <a:xfrm>
            <a:off x="1131804" y="846457"/>
            <a:ext cx="11745749" cy="859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987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TEKNOLOGI UNTUK KESEHATAN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xmlns="" id="{D6E9783F-DB3D-4C46-BE30-8298C0F3D8CF}"/>
              </a:ext>
            </a:extLst>
          </p:cNvPr>
          <p:cNvSpPr txBox="1">
            <a:spLocks/>
          </p:cNvSpPr>
          <p:nvPr/>
        </p:nvSpPr>
        <p:spPr>
          <a:xfrm>
            <a:off x="1131803" y="5781957"/>
            <a:ext cx="3439946" cy="658813"/>
          </a:xfrm>
          <a:prstGeom prst="rect">
            <a:avLst/>
          </a:prstGeom>
        </p:spPr>
        <p:txBody>
          <a:bodyPr>
            <a:noAutofit/>
          </a:bodyPr>
          <a:lstStyle>
            <a:lvl1pPr marL="259072" indent="-259072" algn="l" defTabSz="103629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sz="31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7217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5362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13507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165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1800" b="1" dirty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TEKNOLOGI UNTUK MEMUDAHKAN PEKERJAAN </a:t>
            </a:r>
            <a:endParaRPr lang="en-US" sz="1800" b="1" dirty="0">
              <a:solidFill>
                <a:prstClr val="white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179BC4B-B030-4091-B40F-DF792A341B5B}"/>
              </a:ext>
            </a:extLst>
          </p:cNvPr>
          <p:cNvGrpSpPr/>
          <p:nvPr/>
        </p:nvGrpSpPr>
        <p:grpSpPr>
          <a:xfrm>
            <a:off x="1467120" y="2425342"/>
            <a:ext cx="2769317" cy="2769317"/>
            <a:chOff x="1467120" y="2425342"/>
            <a:chExt cx="2769317" cy="276931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189F0F5E-5191-463B-8465-8125C6E77D88}"/>
                </a:ext>
              </a:extLst>
            </p:cNvPr>
            <p:cNvSpPr/>
            <p:nvPr/>
          </p:nvSpPr>
          <p:spPr>
            <a:xfrm rot="2644936">
              <a:off x="1467120" y="2425342"/>
              <a:ext cx="2769317" cy="2769317"/>
            </a:xfrm>
            <a:prstGeom prst="roundRect">
              <a:avLst/>
            </a:prstGeom>
            <a:gradFill flip="none" rotWithShape="1">
              <a:gsLst>
                <a:gs pos="0">
                  <a:srgbClr val="FFC000"/>
                </a:gs>
                <a:gs pos="48000">
                  <a:srgbClr val="F8A812"/>
                </a:gs>
                <a:gs pos="83000">
                  <a:srgbClr val="F26721"/>
                </a:gs>
                <a:gs pos="100000">
                  <a:srgbClr val="DF5E1E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DC47F4E6-B85F-4693-BABF-BB594824E131}"/>
                </a:ext>
              </a:extLst>
            </p:cNvPr>
            <p:cNvSpPr/>
            <p:nvPr/>
          </p:nvSpPr>
          <p:spPr>
            <a:xfrm rot="2644936">
              <a:off x="2014092" y="2972315"/>
              <a:ext cx="1675371" cy="167537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/>
              </a:solidFill>
            </a:ln>
            <a:effectLst>
              <a:outerShdw dist="38100" dir="8100000" sx="106000" sy="106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19E80AA-7D0E-46F7-B8C3-3DAF6C49C0E4}"/>
                </a:ext>
              </a:extLst>
            </p:cNvPr>
            <p:cNvSpPr txBox="1"/>
            <p:nvPr/>
          </p:nvSpPr>
          <p:spPr>
            <a:xfrm>
              <a:off x="2531015" y="3236951"/>
              <a:ext cx="64152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6600" b="1" dirty="0" smtClean="0">
                  <a:latin typeface="Arenski" pitchFamily="2" charset="0"/>
                </a:rPr>
                <a:t>1</a:t>
              </a:r>
              <a:endParaRPr lang="en-US" sz="6600" b="1" dirty="0">
                <a:latin typeface="Arenski" pitchFamily="2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AAFF389-5C2B-4BD3-968B-83C2B5C79963}"/>
              </a:ext>
            </a:extLst>
          </p:cNvPr>
          <p:cNvGrpSpPr/>
          <p:nvPr/>
        </p:nvGrpSpPr>
        <p:grpSpPr>
          <a:xfrm>
            <a:off x="5620021" y="2425342"/>
            <a:ext cx="2769317" cy="2769317"/>
            <a:chOff x="5620021" y="2425342"/>
            <a:chExt cx="2769317" cy="276931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820C0235-2FC6-4084-9675-A38AEB4D82FF}"/>
                </a:ext>
              </a:extLst>
            </p:cNvPr>
            <p:cNvSpPr/>
            <p:nvPr/>
          </p:nvSpPr>
          <p:spPr>
            <a:xfrm rot="2644936">
              <a:off x="5620021" y="2425342"/>
              <a:ext cx="2769317" cy="2769317"/>
            </a:xfrm>
            <a:prstGeom prst="roundRect">
              <a:avLst/>
            </a:prstGeom>
            <a:gradFill>
              <a:gsLst>
                <a:gs pos="0">
                  <a:srgbClr val="E561A6"/>
                </a:gs>
                <a:gs pos="41000">
                  <a:srgbClr val="DA57A1"/>
                </a:gs>
                <a:gs pos="72000">
                  <a:srgbClr val="C03E97"/>
                </a:gs>
                <a:gs pos="100000">
                  <a:srgbClr val="9F2984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BB8A9C29-86B4-4350-BC29-ABB29B6171F1}"/>
                </a:ext>
              </a:extLst>
            </p:cNvPr>
            <p:cNvSpPr/>
            <p:nvPr/>
          </p:nvSpPr>
          <p:spPr>
            <a:xfrm rot="2644936">
              <a:off x="6166993" y="2953265"/>
              <a:ext cx="1675371" cy="167537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/>
              </a:solidFill>
            </a:ln>
            <a:effectLst>
              <a:outerShdw dist="38100" dir="8100000" sx="106000" sy="106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3CEB1D18-8DA9-445C-83D4-094A117D7F92}"/>
                </a:ext>
              </a:extLst>
            </p:cNvPr>
            <p:cNvSpPr txBox="1"/>
            <p:nvPr/>
          </p:nvSpPr>
          <p:spPr>
            <a:xfrm>
              <a:off x="6683916" y="3236951"/>
              <a:ext cx="64152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6600" b="1" dirty="0" smtClean="0">
                  <a:latin typeface="Arenski" pitchFamily="2" charset="0"/>
                </a:rPr>
                <a:t>2</a:t>
              </a:r>
              <a:endParaRPr lang="en-US" sz="6600" b="1" dirty="0">
                <a:latin typeface="Arenski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8747BFC-CD89-4667-8A6E-B516C67A2BED}"/>
              </a:ext>
            </a:extLst>
          </p:cNvPr>
          <p:cNvGrpSpPr/>
          <p:nvPr/>
        </p:nvGrpSpPr>
        <p:grpSpPr>
          <a:xfrm>
            <a:off x="9772922" y="2425342"/>
            <a:ext cx="2769317" cy="2769317"/>
            <a:chOff x="9772922" y="2425342"/>
            <a:chExt cx="2769317" cy="276931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7CEC689C-7A33-468F-BC09-81F41F486C45}"/>
                </a:ext>
              </a:extLst>
            </p:cNvPr>
            <p:cNvSpPr/>
            <p:nvPr/>
          </p:nvSpPr>
          <p:spPr>
            <a:xfrm rot="2644936">
              <a:off x="9772922" y="2425342"/>
              <a:ext cx="2769317" cy="2769317"/>
            </a:xfrm>
            <a:prstGeom prst="roundRect">
              <a:avLst/>
            </a:prstGeom>
            <a:gradFill>
              <a:gsLst>
                <a:gs pos="0">
                  <a:srgbClr val="7660A8"/>
                </a:gs>
                <a:gs pos="41000">
                  <a:srgbClr val="6B58A0"/>
                </a:gs>
                <a:gs pos="72000">
                  <a:srgbClr val="3E346C"/>
                </a:gs>
                <a:gs pos="100000">
                  <a:srgbClr val="50449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20E80076-BD94-4FC5-8229-376EE77D0503}"/>
                </a:ext>
              </a:extLst>
            </p:cNvPr>
            <p:cNvSpPr/>
            <p:nvPr/>
          </p:nvSpPr>
          <p:spPr>
            <a:xfrm rot="2644936">
              <a:off x="10319895" y="2953264"/>
              <a:ext cx="1675371" cy="167537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/>
              </a:solidFill>
            </a:ln>
            <a:effectLst>
              <a:outerShdw dist="38100" dir="8100000" sx="106000" sy="106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0B887F80-CC67-4EE9-92EB-17DCB3C2C19D}"/>
                </a:ext>
              </a:extLst>
            </p:cNvPr>
            <p:cNvSpPr txBox="1"/>
            <p:nvPr/>
          </p:nvSpPr>
          <p:spPr>
            <a:xfrm>
              <a:off x="10836818" y="3236951"/>
              <a:ext cx="64152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6600" b="1" dirty="0" smtClean="0">
                  <a:latin typeface="Arenski" pitchFamily="2" charset="0"/>
                </a:rPr>
                <a:t>3</a:t>
              </a:r>
              <a:endParaRPr lang="en-US" sz="6600" b="1" dirty="0">
                <a:latin typeface="Arenski" pitchFamily="2" charset="0"/>
              </a:endParaRPr>
            </a:p>
          </p:txBody>
        </p:sp>
      </p:grp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xmlns="" id="{D6E9783F-DB3D-4C46-BE30-8298C0F3D8CF}"/>
              </a:ext>
            </a:extLst>
          </p:cNvPr>
          <p:cNvSpPr txBox="1">
            <a:spLocks/>
          </p:cNvSpPr>
          <p:nvPr/>
        </p:nvSpPr>
        <p:spPr>
          <a:xfrm>
            <a:off x="5284704" y="5781700"/>
            <a:ext cx="3439946" cy="658813"/>
          </a:xfrm>
          <a:prstGeom prst="rect">
            <a:avLst/>
          </a:prstGeom>
        </p:spPr>
        <p:txBody>
          <a:bodyPr>
            <a:noAutofit/>
          </a:bodyPr>
          <a:lstStyle>
            <a:lvl1pPr marL="259072" indent="-259072" algn="l" defTabSz="103629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sz="31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7217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5362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13507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165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1800" b="1" dirty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TEKNOLOGI MEMBANTU PENGAMBILAN KEPUTUSAN</a:t>
            </a:r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xmlns="" id="{D6E9783F-DB3D-4C46-BE30-8298C0F3D8CF}"/>
              </a:ext>
            </a:extLst>
          </p:cNvPr>
          <p:cNvSpPr txBox="1">
            <a:spLocks/>
          </p:cNvSpPr>
          <p:nvPr/>
        </p:nvSpPr>
        <p:spPr>
          <a:xfrm>
            <a:off x="9437605" y="5706214"/>
            <a:ext cx="3439946" cy="658813"/>
          </a:xfrm>
          <a:prstGeom prst="rect">
            <a:avLst/>
          </a:prstGeom>
        </p:spPr>
        <p:txBody>
          <a:bodyPr>
            <a:noAutofit/>
          </a:bodyPr>
          <a:lstStyle>
            <a:lvl1pPr marL="259072" indent="-259072" algn="l" defTabSz="103629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sz="31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7217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5362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13507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165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1800" b="1" dirty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TEKNOLOGI UNTUK MEMBANTU PENGOBATAN</a:t>
            </a:r>
          </a:p>
        </p:txBody>
      </p:sp>
    </p:spTree>
    <p:extLst>
      <p:ext uri="{BB962C8B-B14F-4D97-AF65-F5344CB8AC3E}">
        <p14:creationId xmlns:p14="http://schemas.microsoft.com/office/powerpoint/2010/main" val="370319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680" y="0"/>
            <a:ext cx="11917680" cy="1502305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Teknologi</a:t>
            </a:r>
            <a:r>
              <a:rPr lang="en-US" sz="4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4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4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ntuk</a:t>
            </a:r>
            <a:r>
              <a:rPr lang="en-US" sz="4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Memudahkan</a:t>
            </a:r>
            <a:r>
              <a:rPr lang="en-US" sz="4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Pekerjaan</a:t>
            </a:r>
            <a:r>
              <a:rPr lang="en-US" sz="4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EE4DC3-A84C-42A1-A70E-6C64C3F7C40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2928630"/>
            <a:ext cx="8981440" cy="536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3840" indent="-323840">
              <a:buFont typeface="Arial" pitchFamily="34" charset="0"/>
              <a:buChar char="•"/>
            </a:pPr>
            <a:r>
              <a:rPr lang="en-MY" sz="2400" dirty="0" err="1">
                <a:solidFill>
                  <a:schemeClr val="bg1"/>
                </a:solidFill>
              </a:rPr>
              <a:t>Sistem</a:t>
            </a:r>
            <a:r>
              <a:rPr lang="en-MY" sz="2400" dirty="0">
                <a:solidFill>
                  <a:schemeClr val="bg1"/>
                </a:solidFill>
              </a:rPr>
              <a:t> </a:t>
            </a:r>
            <a:r>
              <a:rPr lang="en-MY" sz="2400" dirty="0" err="1">
                <a:solidFill>
                  <a:schemeClr val="bg1"/>
                </a:solidFill>
              </a:rPr>
              <a:t>Informasi</a:t>
            </a:r>
            <a:r>
              <a:rPr lang="en-MY" sz="2400" dirty="0">
                <a:solidFill>
                  <a:schemeClr val="bg1"/>
                </a:solidFill>
              </a:rPr>
              <a:t> </a:t>
            </a:r>
            <a:r>
              <a:rPr lang="en-MY" sz="2400" dirty="0" err="1">
                <a:solidFill>
                  <a:schemeClr val="bg1"/>
                </a:solidFill>
              </a:rPr>
              <a:t>Rumah</a:t>
            </a:r>
            <a:r>
              <a:rPr lang="en-MY" sz="2400" dirty="0">
                <a:solidFill>
                  <a:schemeClr val="bg1"/>
                </a:solidFill>
              </a:rPr>
              <a:t> </a:t>
            </a:r>
            <a:r>
              <a:rPr lang="en-MY" sz="2400" dirty="0" err="1">
                <a:solidFill>
                  <a:schemeClr val="bg1"/>
                </a:solidFill>
              </a:rPr>
              <a:t>Sakit</a:t>
            </a:r>
            <a:endParaRPr lang="en-MY" sz="2400" dirty="0">
              <a:solidFill>
                <a:schemeClr val="bg1"/>
              </a:solidFill>
            </a:endParaRPr>
          </a:p>
          <a:p>
            <a:pPr marL="323840" indent="-323840">
              <a:buFont typeface="Arial" pitchFamily="34" charset="0"/>
              <a:buChar char="•"/>
            </a:pPr>
            <a:r>
              <a:rPr lang="en-MY" sz="2400" dirty="0" err="1">
                <a:solidFill>
                  <a:schemeClr val="bg1"/>
                </a:solidFill>
              </a:rPr>
              <a:t>Sistem</a:t>
            </a:r>
            <a:r>
              <a:rPr lang="en-MY" sz="2400" dirty="0">
                <a:solidFill>
                  <a:schemeClr val="bg1"/>
                </a:solidFill>
              </a:rPr>
              <a:t> </a:t>
            </a:r>
            <a:r>
              <a:rPr lang="en-MY" sz="2400" dirty="0" err="1">
                <a:solidFill>
                  <a:schemeClr val="bg1"/>
                </a:solidFill>
              </a:rPr>
              <a:t>Informasi</a:t>
            </a:r>
            <a:r>
              <a:rPr lang="en-MY" sz="2400" dirty="0">
                <a:solidFill>
                  <a:schemeClr val="bg1"/>
                </a:solidFill>
              </a:rPr>
              <a:t> </a:t>
            </a:r>
            <a:r>
              <a:rPr lang="en-MY" sz="2400" dirty="0" err="1">
                <a:solidFill>
                  <a:schemeClr val="bg1"/>
                </a:solidFill>
              </a:rPr>
              <a:t>Puskesmas</a:t>
            </a:r>
            <a:endParaRPr lang="en-MY" sz="2400" dirty="0">
              <a:solidFill>
                <a:schemeClr val="bg1"/>
              </a:solidFill>
            </a:endParaRPr>
          </a:p>
          <a:p>
            <a:pPr marL="323840" indent="-323840">
              <a:buFont typeface="Arial" pitchFamily="34" charset="0"/>
              <a:buChar char="•"/>
            </a:pPr>
            <a:r>
              <a:rPr lang="en-MY" sz="2400" dirty="0" err="1">
                <a:solidFill>
                  <a:schemeClr val="bg1"/>
                </a:solidFill>
              </a:rPr>
              <a:t>Sistem</a:t>
            </a:r>
            <a:r>
              <a:rPr lang="en-MY" sz="2400" dirty="0">
                <a:solidFill>
                  <a:schemeClr val="bg1"/>
                </a:solidFill>
              </a:rPr>
              <a:t> </a:t>
            </a:r>
            <a:r>
              <a:rPr lang="en-MY" sz="2400" dirty="0" err="1">
                <a:solidFill>
                  <a:schemeClr val="bg1"/>
                </a:solidFill>
              </a:rPr>
              <a:t>Informasi</a:t>
            </a:r>
            <a:r>
              <a:rPr lang="en-MY" sz="2400" dirty="0">
                <a:solidFill>
                  <a:schemeClr val="bg1"/>
                </a:solidFill>
              </a:rPr>
              <a:t> </a:t>
            </a:r>
            <a:r>
              <a:rPr lang="en-MY" sz="2400" dirty="0" err="1">
                <a:solidFill>
                  <a:schemeClr val="bg1"/>
                </a:solidFill>
              </a:rPr>
              <a:t>Apotek</a:t>
            </a:r>
            <a:endParaRPr lang="en-MY" sz="2400" dirty="0">
              <a:solidFill>
                <a:schemeClr val="bg1"/>
              </a:solidFill>
            </a:endParaRPr>
          </a:p>
          <a:p>
            <a:pPr marL="323840" indent="-323840">
              <a:buFont typeface="Arial" pitchFamily="34" charset="0"/>
              <a:buChar char="•"/>
            </a:pPr>
            <a:r>
              <a:rPr lang="en-MY" sz="2400" dirty="0" err="1" smtClean="0">
                <a:solidFill>
                  <a:schemeClr val="bg1"/>
                </a:solidFill>
              </a:rPr>
              <a:t>Sistem</a:t>
            </a:r>
            <a:r>
              <a:rPr lang="en-MY" sz="2400" dirty="0" smtClean="0">
                <a:solidFill>
                  <a:schemeClr val="bg1"/>
                </a:solidFill>
              </a:rPr>
              <a:t> </a:t>
            </a:r>
            <a:r>
              <a:rPr lang="en-MY" sz="2400" dirty="0" err="1">
                <a:solidFill>
                  <a:schemeClr val="bg1"/>
                </a:solidFill>
              </a:rPr>
              <a:t>Informasi</a:t>
            </a:r>
            <a:r>
              <a:rPr lang="en-MY" sz="2400" dirty="0">
                <a:solidFill>
                  <a:schemeClr val="bg1"/>
                </a:solidFill>
              </a:rPr>
              <a:t> </a:t>
            </a:r>
            <a:r>
              <a:rPr lang="en-MY" sz="2400" dirty="0" err="1">
                <a:solidFill>
                  <a:schemeClr val="bg1"/>
                </a:solidFill>
              </a:rPr>
              <a:t>Laboratorium</a:t>
            </a:r>
            <a:r>
              <a:rPr lang="en-MY" sz="2400" dirty="0">
                <a:solidFill>
                  <a:schemeClr val="bg1"/>
                </a:solidFill>
              </a:rPr>
              <a:t> </a:t>
            </a:r>
            <a:r>
              <a:rPr lang="en-MY" sz="2400" dirty="0" err="1">
                <a:solidFill>
                  <a:schemeClr val="bg1"/>
                </a:solidFill>
              </a:rPr>
              <a:t>Kesehatan</a:t>
            </a:r>
            <a:endParaRPr lang="en-MY" sz="2400" dirty="0">
              <a:solidFill>
                <a:schemeClr val="bg1"/>
              </a:solidFill>
            </a:endParaRPr>
          </a:p>
          <a:p>
            <a:pPr marL="323840" indent="-323840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Sistem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Informasi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Geografis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Kesehatan</a:t>
            </a:r>
            <a:endParaRPr lang="en-MY" sz="2400" dirty="0">
              <a:solidFill>
                <a:schemeClr val="bg1"/>
              </a:solidFill>
            </a:endParaRPr>
          </a:p>
          <a:p>
            <a:pPr marL="323840" indent="-323840">
              <a:buFont typeface="Arial" pitchFamily="34" charset="0"/>
              <a:buChar char="•"/>
            </a:pPr>
            <a:r>
              <a:rPr lang="en-MY" sz="2400" dirty="0" err="1" smtClean="0">
                <a:solidFill>
                  <a:schemeClr val="bg1"/>
                </a:solidFill>
              </a:rPr>
              <a:t>Sistem</a:t>
            </a:r>
            <a:r>
              <a:rPr lang="en-MY" sz="2400" dirty="0" smtClean="0">
                <a:solidFill>
                  <a:schemeClr val="bg1"/>
                </a:solidFill>
              </a:rPr>
              <a:t> </a:t>
            </a:r>
            <a:r>
              <a:rPr lang="en-MY" sz="2400" dirty="0" err="1">
                <a:solidFill>
                  <a:schemeClr val="bg1"/>
                </a:solidFill>
              </a:rPr>
              <a:t>Informasi</a:t>
            </a:r>
            <a:r>
              <a:rPr lang="en-MY" sz="2400" dirty="0">
                <a:solidFill>
                  <a:schemeClr val="bg1"/>
                </a:solidFill>
              </a:rPr>
              <a:t> </a:t>
            </a:r>
            <a:r>
              <a:rPr lang="en-MY" sz="2400" dirty="0" err="1">
                <a:solidFill>
                  <a:schemeClr val="bg1"/>
                </a:solidFill>
              </a:rPr>
              <a:t>Asuransi</a:t>
            </a:r>
            <a:r>
              <a:rPr lang="en-MY" sz="2400" dirty="0">
                <a:solidFill>
                  <a:schemeClr val="bg1"/>
                </a:solidFill>
              </a:rPr>
              <a:t> </a:t>
            </a:r>
            <a:r>
              <a:rPr lang="en-MY" sz="2400" dirty="0" err="1" smtClean="0">
                <a:solidFill>
                  <a:schemeClr val="bg1"/>
                </a:solidFill>
              </a:rPr>
              <a:t>Kesehatan</a:t>
            </a:r>
            <a:endParaRPr lang="id-ID" sz="2400" dirty="0" smtClean="0">
              <a:solidFill>
                <a:schemeClr val="bg1"/>
              </a:solidFill>
            </a:endParaRPr>
          </a:p>
          <a:p>
            <a:pPr marL="323840" indent="-323840">
              <a:buFont typeface="Arial" pitchFamily="34" charset="0"/>
              <a:buChar char="•"/>
            </a:pPr>
            <a:r>
              <a:rPr lang="en-MY" sz="2400" dirty="0" err="1">
                <a:solidFill>
                  <a:schemeClr val="bg1"/>
                </a:solidFill>
              </a:rPr>
              <a:t>Sistem</a:t>
            </a:r>
            <a:r>
              <a:rPr lang="en-MY" sz="2400" dirty="0">
                <a:solidFill>
                  <a:schemeClr val="bg1"/>
                </a:solidFill>
              </a:rPr>
              <a:t> </a:t>
            </a:r>
            <a:r>
              <a:rPr lang="en-MY" sz="2400" dirty="0" err="1">
                <a:solidFill>
                  <a:schemeClr val="bg1"/>
                </a:solidFill>
              </a:rPr>
              <a:t>Informasi</a:t>
            </a:r>
            <a:r>
              <a:rPr lang="en-MY" sz="2400" dirty="0">
                <a:solidFill>
                  <a:schemeClr val="bg1"/>
                </a:solidFill>
              </a:rPr>
              <a:t> P</a:t>
            </a:r>
            <a:r>
              <a:rPr lang="id-ID" sz="2400" dirty="0">
                <a:solidFill>
                  <a:schemeClr val="bg1"/>
                </a:solidFill>
              </a:rPr>
              <a:t>alang </a:t>
            </a:r>
            <a:r>
              <a:rPr lang="en-MY" sz="2400" dirty="0">
                <a:solidFill>
                  <a:schemeClr val="bg1"/>
                </a:solidFill>
              </a:rPr>
              <a:t>M</a:t>
            </a:r>
            <a:r>
              <a:rPr lang="id-ID" sz="2400" dirty="0">
                <a:solidFill>
                  <a:schemeClr val="bg1"/>
                </a:solidFill>
              </a:rPr>
              <a:t>erah </a:t>
            </a:r>
            <a:r>
              <a:rPr lang="en-MY" sz="2400" dirty="0">
                <a:solidFill>
                  <a:schemeClr val="bg1"/>
                </a:solidFill>
              </a:rPr>
              <a:t>I</a:t>
            </a:r>
            <a:r>
              <a:rPr lang="id-ID" sz="2400" dirty="0">
                <a:solidFill>
                  <a:schemeClr val="bg1"/>
                </a:solidFill>
              </a:rPr>
              <a:t>ndonesia</a:t>
            </a:r>
            <a:endParaRPr lang="en-MY" sz="2400" dirty="0">
              <a:solidFill>
                <a:schemeClr val="bg1"/>
              </a:solidFill>
            </a:endParaRPr>
          </a:p>
          <a:p>
            <a:pPr marL="323840" indent="-32384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Sistem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Informasi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Surveilans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Terpadu</a:t>
            </a:r>
            <a:endParaRPr lang="en-US" sz="2400" dirty="0">
              <a:solidFill>
                <a:schemeClr val="bg1"/>
              </a:solidFill>
            </a:endParaRPr>
          </a:p>
          <a:p>
            <a:pPr marL="323840" indent="-323840">
              <a:buFont typeface="Arial" pitchFamily="34" charset="0"/>
              <a:buChar char="•"/>
            </a:pPr>
            <a:r>
              <a:rPr lang="en-MY" sz="2400" dirty="0" err="1">
                <a:solidFill>
                  <a:schemeClr val="bg1"/>
                </a:solidFill>
              </a:rPr>
              <a:t>Sistem</a:t>
            </a:r>
            <a:r>
              <a:rPr lang="en-MY" sz="2400" dirty="0">
                <a:solidFill>
                  <a:schemeClr val="bg1"/>
                </a:solidFill>
              </a:rPr>
              <a:t> </a:t>
            </a:r>
            <a:r>
              <a:rPr lang="en-MY" sz="2400" dirty="0" err="1">
                <a:solidFill>
                  <a:schemeClr val="bg1"/>
                </a:solidFill>
              </a:rPr>
              <a:t>Informasi</a:t>
            </a:r>
            <a:r>
              <a:rPr lang="en-MY" sz="2400" dirty="0">
                <a:solidFill>
                  <a:schemeClr val="bg1"/>
                </a:solidFill>
              </a:rPr>
              <a:t> </a:t>
            </a:r>
            <a:r>
              <a:rPr lang="en-MY" sz="2400" dirty="0" err="1">
                <a:solidFill>
                  <a:schemeClr val="bg1"/>
                </a:solidFill>
              </a:rPr>
              <a:t>Tenaga</a:t>
            </a:r>
            <a:r>
              <a:rPr lang="en-MY" sz="2400" dirty="0">
                <a:solidFill>
                  <a:schemeClr val="bg1"/>
                </a:solidFill>
              </a:rPr>
              <a:t> </a:t>
            </a:r>
            <a:r>
              <a:rPr lang="en-MY" sz="2400" dirty="0" err="1">
                <a:solidFill>
                  <a:schemeClr val="bg1"/>
                </a:solidFill>
              </a:rPr>
              <a:t>Kesehatan</a:t>
            </a:r>
            <a:r>
              <a:rPr lang="en-MY" sz="2400" dirty="0">
                <a:solidFill>
                  <a:schemeClr val="bg1"/>
                </a:solidFill>
              </a:rPr>
              <a:t> (</a:t>
            </a:r>
            <a:r>
              <a:rPr lang="en-MY" sz="2400" dirty="0" err="1">
                <a:solidFill>
                  <a:schemeClr val="bg1"/>
                </a:solidFill>
              </a:rPr>
              <a:t>Dokter</a:t>
            </a:r>
            <a:r>
              <a:rPr lang="en-MY" sz="2400" dirty="0">
                <a:solidFill>
                  <a:schemeClr val="bg1"/>
                </a:solidFill>
              </a:rPr>
              <a:t>, </a:t>
            </a:r>
            <a:r>
              <a:rPr lang="en-MY" sz="2400" dirty="0" err="1">
                <a:solidFill>
                  <a:schemeClr val="bg1"/>
                </a:solidFill>
              </a:rPr>
              <a:t>Bidan</a:t>
            </a:r>
            <a:r>
              <a:rPr lang="en-MY" sz="2400" dirty="0">
                <a:solidFill>
                  <a:schemeClr val="bg1"/>
                </a:solidFill>
              </a:rPr>
              <a:t>, </a:t>
            </a:r>
            <a:r>
              <a:rPr lang="en-MY" sz="2400" dirty="0" err="1">
                <a:solidFill>
                  <a:schemeClr val="bg1"/>
                </a:solidFill>
              </a:rPr>
              <a:t>Perawat</a:t>
            </a:r>
            <a:r>
              <a:rPr lang="en-MY" sz="2400" dirty="0">
                <a:solidFill>
                  <a:schemeClr val="bg1"/>
                </a:solidFill>
              </a:rPr>
              <a:t>)</a:t>
            </a:r>
          </a:p>
          <a:p>
            <a:pPr marL="323840" indent="-323840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Sistem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Kewaspadaan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Pangan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Gizi</a:t>
            </a:r>
            <a:endParaRPr lang="en-US" sz="2400" dirty="0">
              <a:solidFill>
                <a:schemeClr val="bg1"/>
              </a:solidFill>
            </a:endParaRPr>
          </a:p>
          <a:p>
            <a:pPr marL="323840" indent="-323840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Sistem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Informasi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Pengawasan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Narkotika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Psikotropika</a:t>
            </a:r>
            <a:endParaRPr lang="en-US" sz="2400" dirty="0">
              <a:solidFill>
                <a:schemeClr val="bg1"/>
              </a:solidFill>
            </a:endParaRPr>
          </a:p>
          <a:p>
            <a:pPr marL="323840" indent="-323840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dll</a:t>
            </a:r>
            <a:endParaRPr lang="en-US" sz="2400" dirty="0">
              <a:solidFill>
                <a:schemeClr val="bg1"/>
              </a:solidFill>
            </a:endParaRPr>
          </a:p>
          <a:p>
            <a:pPr marL="323840" indent="-323840">
              <a:buFont typeface="Arial" pitchFamily="34" charset="0"/>
              <a:buChar char="•"/>
            </a:pPr>
            <a:endParaRPr lang="en-MY" sz="2720" dirty="0">
              <a:solidFill>
                <a:schemeClr val="bg1"/>
              </a:solidFill>
            </a:endParaRPr>
          </a:p>
          <a:p>
            <a:pPr marL="323840" indent="-323840">
              <a:buFont typeface="Arial" pitchFamily="34" charset="0"/>
              <a:buChar char="•"/>
            </a:pPr>
            <a:endParaRPr lang="en-MY" sz="272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7240" y="1426325"/>
            <a:ext cx="104789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Aplikasi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e-Health</a:t>
            </a:r>
            <a:endParaRPr lang="id-ID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id-ID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Aplikasi-aplikasi yang dibangun untuk membantu dalam memudahkan pekerjaaan. Aplikasi-aplikasi dapat digunakan secara online berbasis Web maupun Android.</a:t>
            </a:r>
            <a:endParaRPr lang="id-ID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09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619" y="361633"/>
            <a:ext cx="8949055" cy="638704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 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EE4DC3-A84C-42A1-A70E-6C64C3F7C40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white">
          <a:xfrm>
            <a:off x="2601339" y="345440"/>
            <a:ext cx="9998783" cy="63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632" tIns="51816" rIns="103632" bIns="51816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40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Teknologi</a:t>
            </a:r>
            <a:r>
              <a:rPr lang="en-US" sz="4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4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40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ntuk</a:t>
            </a:r>
            <a:r>
              <a:rPr lang="en-US" sz="4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Memudahkan</a:t>
            </a:r>
            <a:r>
              <a:rPr lang="en-US" sz="4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Pekerjaan</a:t>
            </a:r>
            <a:r>
              <a:rPr lang="en-US" sz="4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27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676ECB7D-1B0C-47BC-BF6E-7A6593359D00}"/>
              </a:ext>
            </a:extLst>
          </p:cNvPr>
          <p:cNvSpPr txBox="1">
            <a:spLocks/>
          </p:cNvSpPr>
          <p:nvPr/>
        </p:nvSpPr>
        <p:spPr>
          <a:xfrm>
            <a:off x="193848" y="3465280"/>
            <a:ext cx="3279903" cy="1222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10362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8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4000" dirty="0" smtClean="0"/>
              <a:t>Robot Membantu Perawat</a:t>
            </a:r>
            <a:endParaRPr lang="id-ID" sz="4000" dirty="0"/>
          </a:p>
        </p:txBody>
      </p:sp>
      <p:sp>
        <p:nvSpPr>
          <p:cNvPr id="8" name="Rectangle 7"/>
          <p:cNvSpPr/>
          <p:nvPr/>
        </p:nvSpPr>
        <p:spPr>
          <a:xfrm>
            <a:off x="193848" y="7264534"/>
            <a:ext cx="3614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/>
              <a:t>Sumber: https</a:t>
            </a:r>
            <a:r>
              <a:rPr lang="id-ID" dirty="0"/>
              <a:t>://www.youtube.com/</a:t>
            </a:r>
          </a:p>
        </p:txBody>
      </p:sp>
      <p:sp>
        <p:nvSpPr>
          <p:cNvPr id="3" name="Rectangle 2"/>
          <p:cNvSpPr/>
          <p:nvPr/>
        </p:nvSpPr>
        <p:spPr>
          <a:xfrm>
            <a:off x="5991695" y="7335227"/>
            <a:ext cx="4685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Roboto"/>
              </a:rPr>
              <a:t>Moxi</a:t>
            </a:r>
            <a:r>
              <a:rPr lang="en-US" dirty="0">
                <a:latin typeface="Roboto"/>
              </a:rPr>
              <a:t> the friendly hospital robot helps nurses</a:t>
            </a:r>
            <a:endParaRPr lang="en-US" b="0" i="0" dirty="0"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3112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124C1BE-DA55-4AA4-B191-0EFAD016EABD}"/>
              </a:ext>
            </a:extLst>
          </p:cNvPr>
          <p:cNvSpPr/>
          <p:nvPr/>
        </p:nvSpPr>
        <p:spPr>
          <a:xfrm>
            <a:off x="5557566" y="1510504"/>
            <a:ext cx="1309035" cy="60040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43000">
                <a:schemeClr val="bg1"/>
              </a:gs>
              <a:gs pos="74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6290"/>
            <a:r>
              <a:rPr lang="en-US" sz="3173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4DD348A-9437-4980-8ADC-B6346ADD9232}"/>
              </a:ext>
            </a:extLst>
          </p:cNvPr>
          <p:cNvSpPr/>
          <p:nvPr/>
        </p:nvSpPr>
        <p:spPr>
          <a:xfrm>
            <a:off x="5557566" y="2393505"/>
            <a:ext cx="1309035" cy="60040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43000">
                <a:schemeClr val="bg1"/>
              </a:gs>
              <a:gs pos="74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6290"/>
            <a:r>
              <a:rPr lang="en-US" sz="3173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5AC1157-8325-4C2C-AA1A-AA8E53943C2F}"/>
              </a:ext>
            </a:extLst>
          </p:cNvPr>
          <p:cNvSpPr/>
          <p:nvPr/>
        </p:nvSpPr>
        <p:spPr>
          <a:xfrm>
            <a:off x="5557566" y="3276507"/>
            <a:ext cx="1309035" cy="60040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43000">
                <a:schemeClr val="bg1"/>
              </a:gs>
              <a:gs pos="74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6290"/>
            <a:r>
              <a:rPr lang="en-US" sz="3173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7E8E400-B942-4038-BCFD-32503284DEC4}"/>
              </a:ext>
            </a:extLst>
          </p:cNvPr>
          <p:cNvSpPr/>
          <p:nvPr/>
        </p:nvSpPr>
        <p:spPr>
          <a:xfrm>
            <a:off x="5557566" y="4159509"/>
            <a:ext cx="1309035" cy="60040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43000">
                <a:schemeClr val="bg1"/>
              </a:gs>
              <a:gs pos="74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6290"/>
            <a:r>
              <a:rPr lang="en-US" sz="3173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1368AA4-E2AA-40D0-AA7E-AB1E346C01F0}"/>
              </a:ext>
            </a:extLst>
          </p:cNvPr>
          <p:cNvSpPr/>
          <p:nvPr/>
        </p:nvSpPr>
        <p:spPr>
          <a:xfrm>
            <a:off x="5557566" y="5042510"/>
            <a:ext cx="1309035" cy="60040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43000">
                <a:schemeClr val="bg1"/>
              </a:gs>
              <a:gs pos="74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6290"/>
            <a:r>
              <a:rPr lang="en-US" sz="3173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BDB0963-6167-44AE-861A-7A2729940064}"/>
              </a:ext>
            </a:extLst>
          </p:cNvPr>
          <p:cNvSpPr/>
          <p:nvPr/>
        </p:nvSpPr>
        <p:spPr>
          <a:xfrm>
            <a:off x="5557566" y="5925512"/>
            <a:ext cx="1309035" cy="60040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43000">
                <a:schemeClr val="bg1"/>
              </a:gs>
              <a:gs pos="74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6290"/>
            <a:r>
              <a:rPr lang="en-US" sz="3173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BDC1553-2828-48D8-A240-FEF62D3249D3}"/>
              </a:ext>
            </a:extLst>
          </p:cNvPr>
          <p:cNvSpPr/>
          <p:nvPr/>
        </p:nvSpPr>
        <p:spPr>
          <a:xfrm>
            <a:off x="7144819" y="1739320"/>
            <a:ext cx="1830950" cy="3482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6290"/>
            <a:r>
              <a:rPr lang="id-ID" sz="1663" b="1" dirty="0" smtClean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PENDAHULUAN</a:t>
            </a:r>
            <a:endParaRPr lang="en-US" sz="2040" b="1" dirty="0">
              <a:solidFill>
                <a:prstClr val="white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325455E0-D9F2-4592-A1FF-FABA0CA143A6}"/>
              </a:ext>
            </a:extLst>
          </p:cNvPr>
          <p:cNvSpPr/>
          <p:nvPr/>
        </p:nvSpPr>
        <p:spPr>
          <a:xfrm>
            <a:off x="7158751" y="2521533"/>
            <a:ext cx="3026791" cy="3482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6290"/>
            <a:r>
              <a:rPr lang="id-ID" sz="1663" b="1" dirty="0" smtClean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DISRUPTIVE TECHNOLOGY</a:t>
            </a:r>
            <a:endParaRPr lang="id-ID" sz="1663" b="1" dirty="0">
              <a:solidFill>
                <a:prstClr val="white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D18FC3D-02EB-4271-8EFF-962A2D8BC81F}"/>
              </a:ext>
            </a:extLst>
          </p:cNvPr>
          <p:cNvSpPr/>
          <p:nvPr/>
        </p:nvSpPr>
        <p:spPr>
          <a:xfrm>
            <a:off x="7170990" y="3396453"/>
            <a:ext cx="5323893" cy="3482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6290"/>
            <a:r>
              <a:rPr lang="id-ID" sz="1663" b="1" dirty="0" smtClean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TEKNOLOGI UNTUK MEMUDAHKAN PEKERJAAN </a:t>
            </a:r>
            <a:endParaRPr lang="en-US" sz="2040" b="1" dirty="0">
              <a:solidFill>
                <a:prstClr val="white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41CEA19E-BD6B-41B3-8FB4-6602434AB607}"/>
              </a:ext>
            </a:extLst>
          </p:cNvPr>
          <p:cNvSpPr/>
          <p:nvPr/>
        </p:nvSpPr>
        <p:spPr>
          <a:xfrm>
            <a:off x="7158751" y="4287536"/>
            <a:ext cx="5785558" cy="3482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6290"/>
            <a:r>
              <a:rPr lang="id-ID" sz="1663" b="1" dirty="0" smtClean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TEKNOLOGI MEMBANTU PENGAMBILAN KEPUTUSAN</a:t>
            </a:r>
            <a:endParaRPr lang="en-US" sz="2040" b="1" dirty="0">
              <a:solidFill>
                <a:prstClr val="white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71CE0EE2-6D28-4E50-9C73-F324251DAA7E}"/>
              </a:ext>
            </a:extLst>
          </p:cNvPr>
          <p:cNvSpPr/>
          <p:nvPr/>
        </p:nvSpPr>
        <p:spPr>
          <a:xfrm>
            <a:off x="7158751" y="5162456"/>
            <a:ext cx="5099858" cy="3482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6290"/>
            <a:r>
              <a:rPr lang="id-ID" sz="1663" b="1" dirty="0" smtClean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TEKNOLOGI UNTUK MEMBANTU PENGOBATAN</a:t>
            </a:r>
            <a:endParaRPr lang="en-US" sz="2040" b="1" dirty="0">
              <a:solidFill>
                <a:prstClr val="white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219237B3-BA1C-40C6-B2FF-3F4FC0A35776}"/>
              </a:ext>
            </a:extLst>
          </p:cNvPr>
          <p:cNvSpPr/>
          <p:nvPr/>
        </p:nvSpPr>
        <p:spPr>
          <a:xfrm>
            <a:off x="7158751" y="6007659"/>
            <a:ext cx="1595309" cy="3482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6290"/>
            <a:r>
              <a:rPr lang="id-ID" sz="1663" b="1" dirty="0" smtClean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KESIMPULAN</a:t>
            </a:r>
            <a:endParaRPr lang="en-US" sz="2040" b="1" dirty="0">
              <a:solidFill>
                <a:prstClr val="white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B2B467E-6B65-49DA-840A-854C1631A14D}"/>
              </a:ext>
            </a:extLst>
          </p:cNvPr>
          <p:cNvSpPr txBox="1"/>
          <p:nvPr/>
        </p:nvSpPr>
        <p:spPr>
          <a:xfrm>
            <a:off x="1075436" y="1290207"/>
            <a:ext cx="5308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36290">
              <a:defRPr/>
            </a:pPr>
            <a:r>
              <a:rPr lang="id-ID" sz="7200" spc="-453" dirty="0" smtClean="0">
                <a:solidFill>
                  <a:prstClr val="white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DAFTAR</a:t>
            </a:r>
            <a:r>
              <a:rPr lang="id-ID" sz="7200" spc="-453" dirty="0" smtClean="0">
                <a:solidFill>
                  <a:prstClr val="white"/>
                </a:solidFill>
                <a:latin typeface="Raleway" panose="020B0503030101060003" pitchFamily="34" charset="0"/>
                <a:ea typeface="Roboto Black" panose="02000000000000000000" pitchFamily="2" charset="0"/>
                <a:cs typeface="WC Mano Negra Bta"/>
              </a:rPr>
              <a:t> </a:t>
            </a:r>
            <a:endParaRPr lang="en-US" sz="7200" spc="-453" dirty="0">
              <a:solidFill>
                <a:prstClr val="white"/>
              </a:solidFill>
              <a:latin typeface="Raleway" panose="020B0503030101060003" pitchFamily="34" charset="0"/>
              <a:ea typeface="Roboto Black" panose="02000000000000000000" pitchFamily="2" charset="0"/>
              <a:cs typeface="WC Mano Negra Bt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B2B467E-6B65-49DA-840A-854C1631A14D}"/>
              </a:ext>
            </a:extLst>
          </p:cNvPr>
          <p:cNvSpPr txBox="1"/>
          <p:nvPr/>
        </p:nvSpPr>
        <p:spPr>
          <a:xfrm>
            <a:off x="1075436" y="2027560"/>
            <a:ext cx="5308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36290">
              <a:defRPr/>
            </a:pPr>
            <a:r>
              <a:rPr lang="id-ID" sz="7200" spc="-453" dirty="0" smtClean="0">
                <a:solidFill>
                  <a:prstClr val="white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ISI</a:t>
            </a:r>
            <a:r>
              <a:rPr lang="id-ID" sz="7200" spc="-453" dirty="0" smtClean="0">
                <a:solidFill>
                  <a:prstClr val="white"/>
                </a:solidFill>
                <a:latin typeface="Raleway" panose="020B0503030101060003" pitchFamily="34" charset="0"/>
                <a:ea typeface="Roboto Black" panose="02000000000000000000" pitchFamily="2" charset="0"/>
                <a:cs typeface="WC Mano Negra Bta"/>
              </a:rPr>
              <a:t> </a:t>
            </a:r>
            <a:endParaRPr lang="en-US" sz="7200" spc="-453" dirty="0">
              <a:solidFill>
                <a:prstClr val="white"/>
              </a:solidFill>
              <a:latin typeface="Raleway" panose="020B0503030101060003" pitchFamily="34" charset="0"/>
              <a:ea typeface="Roboto Black" panose="02000000000000000000" pitchFamily="2" charset="0"/>
              <a:cs typeface="WC Mano Negra Bta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40" y="1890793"/>
            <a:ext cx="5071440" cy="633930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502744" y="7482580"/>
            <a:ext cx="40055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/>
              <a:t>Sumber image: https</a:t>
            </a:r>
            <a:r>
              <a:rPr lang="id-ID" sz="1400" dirty="0"/>
              <a:t>://pngimage.net/i-robot-png-3/</a:t>
            </a:r>
          </a:p>
        </p:txBody>
      </p:sp>
    </p:spTree>
    <p:extLst>
      <p:ext uri="{BB962C8B-B14F-4D97-AF65-F5344CB8AC3E}">
        <p14:creationId xmlns:p14="http://schemas.microsoft.com/office/powerpoint/2010/main" val="37108411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5" grpId="0"/>
      <p:bldP spid="26" grpId="0"/>
      <p:bldP spid="27" grpId="0"/>
      <p:bldP spid="28" grpId="0"/>
      <p:bldP spid="30" grpId="0"/>
      <p:bldP spid="31" grpId="0"/>
      <p:bldP spid="24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619" y="361633"/>
            <a:ext cx="8949055" cy="638704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 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243660" y="7057630"/>
            <a:ext cx="688493" cy="413808"/>
          </a:xfrm>
        </p:spPr>
        <p:txBody>
          <a:bodyPr/>
          <a:lstStyle/>
          <a:p>
            <a:pPr>
              <a:defRPr/>
            </a:pPr>
            <a:fld id="{A1EE4DC3-A84C-42A1-A70E-6C64C3F7C40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white">
          <a:xfrm>
            <a:off x="2601339" y="345440"/>
            <a:ext cx="9998783" cy="63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632" tIns="51816" rIns="103632" bIns="51816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40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Teknologi</a:t>
            </a:r>
            <a:r>
              <a:rPr lang="en-US" sz="4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4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40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ntuk</a:t>
            </a:r>
            <a:r>
              <a:rPr lang="en-US" sz="4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Memudahkan</a:t>
            </a:r>
            <a:r>
              <a:rPr lang="en-US" sz="4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Pekerjaan</a:t>
            </a:r>
            <a:r>
              <a:rPr lang="en-US" sz="4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27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676ECB7D-1B0C-47BC-BF6E-7A6593359D00}"/>
              </a:ext>
            </a:extLst>
          </p:cNvPr>
          <p:cNvSpPr txBox="1">
            <a:spLocks/>
          </p:cNvSpPr>
          <p:nvPr/>
        </p:nvSpPr>
        <p:spPr>
          <a:xfrm>
            <a:off x="0" y="3465280"/>
            <a:ext cx="4345093" cy="1222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10362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8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4000" dirty="0" smtClean="0"/>
              <a:t>Perawat Robot</a:t>
            </a:r>
            <a:endParaRPr lang="id-ID" sz="4000" dirty="0"/>
          </a:p>
        </p:txBody>
      </p:sp>
      <p:sp>
        <p:nvSpPr>
          <p:cNvPr id="8" name="Rectangle 7"/>
          <p:cNvSpPr/>
          <p:nvPr/>
        </p:nvSpPr>
        <p:spPr>
          <a:xfrm>
            <a:off x="193848" y="7264534"/>
            <a:ext cx="3614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/>
              <a:t>Sumber: https</a:t>
            </a:r>
            <a:r>
              <a:rPr lang="id-ID" dirty="0"/>
              <a:t>://www.youtube.com/</a:t>
            </a:r>
          </a:p>
        </p:txBody>
      </p:sp>
      <p:sp>
        <p:nvSpPr>
          <p:cNvPr id="3" name="Rectangle 2"/>
          <p:cNvSpPr/>
          <p:nvPr/>
        </p:nvSpPr>
        <p:spPr>
          <a:xfrm>
            <a:off x="6456644" y="7115452"/>
            <a:ext cx="2912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RIBA the friendly robot nurse</a:t>
            </a:r>
          </a:p>
        </p:txBody>
      </p:sp>
    </p:spTree>
    <p:extLst>
      <p:ext uri="{BB962C8B-B14F-4D97-AF65-F5344CB8AC3E}">
        <p14:creationId xmlns:p14="http://schemas.microsoft.com/office/powerpoint/2010/main" val="415063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960" y="361633"/>
            <a:ext cx="12646770" cy="638704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Teknologi</a:t>
            </a:r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Membantu</a:t>
            </a:r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Pengambilan</a:t>
            </a:r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Keputusan</a:t>
            </a:r>
            <a:endParaRPr lang="en-US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960" y="1636342"/>
            <a:ext cx="11917680" cy="49315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MY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enelitian</a:t>
            </a:r>
            <a:r>
              <a:rPr lang="id-ID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-penelitian telah dilakukan para ilmuwan kolaborasi di bidang ilmu komputer dan kesehatan</a:t>
            </a:r>
            <a:r>
              <a:rPr lang="en-MY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MY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misalnya</a:t>
            </a:r>
            <a:r>
              <a:rPr lang="en-MY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8925" lvl="1" indent="-258763" algn="just">
              <a:spcAft>
                <a:spcPts val="680"/>
              </a:spcAft>
            </a:pPr>
            <a:r>
              <a:rPr lang="id-ID" sz="2747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Penggunaan </a:t>
            </a:r>
            <a:r>
              <a:rPr lang="en-US" sz="2747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Data </a:t>
            </a:r>
            <a:r>
              <a:rPr lang="en-US" sz="2747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Mining </a:t>
            </a:r>
            <a:r>
              <a:rPr lang="id-ID" sz="2747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 Artificial Intelligence/ Machine Learning.</a:t>
            </a:r>
            <a:r>
              <a:rPr lang="en-US" sz="2747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747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MY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Prediction Models for Early Risk Detection of Cardiovascular Event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Algoritma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Backpropagation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Neural Network, Nearest Neighbor </a:t>
            </a:r>
            <a:r>
              <a:rPr lang="en-US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Desicion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Tree </a:t>
            </a:r>
            <a:r>
              <a:rPr lang="en-US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Mendeteksi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Penyakit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Demam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Berdarah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spcAft>
                <a:spcPts val="680"/>
              </a:spcAft>
            </a:pPr>
            <a:endParaRPr lang="en-US" sz="2493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spcAft>
                <a:spcPts val="680"/>
              </a:spcAft>
            </a:pPr>
            <a:endParaRPr lang="en-US" sz="2493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EE4DC3-A84C-42A1-A70E-6C64C3F7C40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65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522" y="361633"/>
            <a:ext cx="11973117" cy="638704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Teknologi</a:t>
            </a:r>
            <a:r>
              <a: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Membantu</a:t>
            </a:r>
            <a:r>
              <a: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Pengambilan</a:t>
            </a:r>
            <a:r>
              <a: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Keputusan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522" y="1669627"/>
            <a:ext cx="11430000" cy="5948045"/>
          </a:xfrm>
        </p:spPr>
        <p:txBody>
          <a:bodyPr>
            <a:normAutofit/>
          </a:bodyPr>
          <a:lstStyle/>
          <a:p>
            <a:pPr lvl="1" algn="just"/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Klasifikasi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Penyakit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Hipertensi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Fuzzy Inference System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Metode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Tsukamoto</a:t>
            </a:r>
          </a:p>
          <a:p>
            <a:pPr lvl="1" algn="just"/>
            <a:r>
              <a:rPr lang="id-ID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Deteksi Penyakit Diabetes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Naïve Bayes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berbasis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MY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Particle Swarm Optimization, Neural Network &amp; </a:t>
            </a:r>
            <a:r>
              <a:rPr lang="en-MY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Algoritma</a:t>
            </a:r>
            <a:r>
              <a:rPr lang="en-MY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MY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Genetika</a:t>
            </a:r>
            <a:r>
              <a:rPr lang="en-MY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id-ID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MY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Algoritma</a:t>
            </a:r>
            <a:r>
              <a:rPr lang="en-MY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K-Nearest </a:t>
            </a:r>
            <a:r>
              <a:rPr lang="en-MY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Neighbor</a:t>
            </a:r>
            <a:r>
              <a:rPr lang="en-MY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Berbasis</a:t>
            </a:r>
            <a:r>
              <a:rPr lang="en-MY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Forward Selection </a:t>
            </a:r>
            <a:r>
              <a:rPr lang="en-MY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MY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Diagnosis </a:t>
            </a:r>
            <a:r>
              <a:rPr lang="en-MY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Penyakit</a:t>
            </a:r>
            <a:r>
              <a:rPr lang="en-MY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Kanker</a:t>
            </a:r>
            <a:r>
              <a:rPr lang="en-MY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Payudara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spcAft>
                <a:spcPts val="680"/>
              </a:spcAft>
            </a:pPr>
            <a:r>
              <a:rPr lang="en-MY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MY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dual hybrid forecasting model for support of decision making in healthcare management</a:t>
            </a:r>
          </a:p>
          <a:p>
            <a:pPr lvl="1" algn="just">
              <a:spcAft>
                <a:spcPts val="680"/>
              </a:spcAft>
            </a:pPr>
            <a:r>
              <a:rPr lang="en-MY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MY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MY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Informasi</a:t>
            </a:r>
            <a:r>
              <a:rPr lang="en-MY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MY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Rekam</a:t>
            </a:r>
            <a:r>
              <a:rPr lang="en-MY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MY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Medis</a:t>
            </a:r>
            <a:r>
              <a:rPr lang="en-MY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Gigi </a:t>
            </a:r>
            <a:r>
              <a:rPr lang="en-MY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sebagai</a:t>
            </a:r>
            <a:r>
              <a:rPr lang="en-MY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MY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Sarana</a:t>
            </a:r>
            <a:r>
              <a:rPr lang="en-MY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MY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Pengambilan</a:t>
            </a:r>
            <a:r>
              <a:rPr lang="en-MY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MY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Keputusan</a:t>
            </a:r>
            <a:r>
              <a:rPr lang="en-MY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MY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Terhadap</a:t>
            </a:r>
            <a:r>
              <a:rPr lang="en-MY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MY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Identifikasi</a:t>
            </a:r>
            <a:r>
              <a:rPr lang="en-MY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MY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Manusia</a:t>
            </a:r>
            <a:r>
              <a:rPr lang="en-MY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MY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dll</a:t>
            </a:r>
            <a:endParaRPr lang="en-MY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spcAft>
                <a:spcPts val="680"/>
              </a:spcAft>
            </a:pP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EE4DC3-A84C-42A1-A70E-6C64C3F7C40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51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619" y="361633"/>
            <a:ext cx="8949055" cy="638704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12" y="1255820"/>
            <a:ext cx="9326880" cy="390692"/>
          </a:xfrm>
        </p:spPr>
        <p:txBody>
          <a:bodyPr>
            <a:noAutofit/>
          </a:bodyPr>
          <a:lstStyle/>
          <a:p>
            <a:pPr algn="just">
              <a:spcAft>
                <a:spcPts val="680"/>
              </a:spcAft>
            </a:pPr>
            <a:r>
              <a:rPr lang="en-MY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Telemedicine </a:t>
            </a:r>
          </a:p>
          <a:p>
            <a:pPr marL="411998" indent="-411998" algn="just">
              <a:spcAft>
                <a:spcPts val="680"/>
              </a:spcAft>
              <a:buNone/>
            </a:pPr>
            <a:r>
              <a:rPr lang="en-MY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EE4DC3-A84C-42A1-A70E-6C64C3F7C40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319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38625"/>
            <a:ext cx="6671310" cy="51887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white">
          <a:xfrm>
            <a:off x="775252" y="345440"/>
            <a:ext cx="11390243" cy="63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632" tIns="51816" rIns="103632" bIns="51816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l"/>
            <a:r>
              <a:rPr lang="en-US" sz="3627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Teknologi</a:t>
            </a:r>
            <a:r>
              <a:rPr lang="en-US" sz="3627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27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Membantu</a:t>
            </a:r>
            <a:r>
              <a:rPr lang="en-US" sz="3627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27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Pengambilan</a:t>
            </a:r>
            <a:r>
              <a:rPr lang="en-US" sz="3627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27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Keputusan</a:t>
            </a:r>
            <a:endParaRPr lang="en-US" sz="3627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36452" y="2411328"/>
            <a:ext cx="5008880" cy="157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80"/>
              </a:spcAft>
            </a:pPr>
            <a:r>
              <a:rPr lang="en-MY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Telemedicine: </a:t>
            </a:r>
          </a:p>
          <a:p>
            <a:pPr marL="323840" indent="-323840" algn="just">
              <a:spcAft>
                <a:spcPts val="680"/>
              </a:spcAft>
              <a:buFont typeface="Wingdings" pitchFamily="2" charset="2"/>
              <a:buChar char="§"/>
            </a:pPr>
            <a:r>
              <a:rPr lang="en-MY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MY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use of medical information exchanged from one site to another via electronic communications to improve patients' health status</a:t>
            </a:r>
            <a:r>
              <a:rPr lang="en-MY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(CONTEC, 2013)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36451" y="4533024"/>
            <a:ext cx="50088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3840" indent="-323840" algn="just">
              <a:spcAft>
                <a:spcPts val="680"/>
              </a:spcAft>
              <a:buFont typeface="Wingdings" pitchFamily="2" charset="2"/>
              <a:buChar char="§"/>
            </a:pPr>
            <a:r>
              <a:rPr lang="en-MY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MY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use of digital networks to perform virtual diagnosis of disease and disorders</a:t>
            </a:r>
            <a:r>
              <a:rPr lang="en-MY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(Joseph Tan, 2005)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4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619" y="361633"/>
            <a:ext cx="8949055" cy="638704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5360" y="1295401"/>
            <a:ext cx="9326880" cy="5948045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Tele-consultation</a:t>
            </a:r>
            <a:r>
              <a:rPr lang="id-ID" sz="2400" dirty="0">
                <a:solidFill>
                  <a:srgbClr val="000000"/>
                </a:solidFill>
              </a:rPr>
              <a:t> (</a:t>
            </a:r>
            <a:r>
              <a:rPr lang="id-ID" sz="2400" dirty="0" smtClean="0">
                <a:solidFill>
                  <a:srgbClr val="000000"/>
                </a:solidFill>
              </a:rPr>
              <a:t>Jaouhari, 2018)</a:t>
            </a:r>
            <a:endParaRPr lang="en-MY" sz="2400" dirty="0">
              <a:solidFill>
                <a:srgbClr val="000000"/>
              </a:solidFill>
            </a:endParaRPr>
          </a:p>
          <a:p>
            <a:pPr marL="411998" indent="-411998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2400" dirty="0">
                <a:solidFill>
                  <a:srgbClr val="000000"/>
                </a:solidFill>
              </a:rPr>
              <a:t> </a:t>
            </a:r>
            <a:r>
              <a:rPr lang="id-ID" sz="2400" dirty="0" smtClean="0">
                <a:solidFill>
                  <a:srgbClr val="000000"/>
                </a:solidFill>
              </a:rPr>
              <a:t>   </a:t>
            </a:r>
            <a:r>
              <a:rPr lang="en-MY" sz="2400" dirty="0" err="1" smtClean="0">
                <a:solidFill>
                  <a:srgbClr val="000000"/>
                </a:solidFill>
              </a:rPr>
              <a:t>Dokter</a:t>
            </a:r>
            <a:r>
              <a:rPr lang="en-MY" sz="2400" dirty="0" smtClean="0">
                <a:solidFill>
                  <a:srgbClr val="000000"/>
                </a:solidFill>
              </a:rPr>
              <a:t> </a:t>
            </a:r>
            <a:r>
              <a:rPr lang="en-MY" sz="2400" dirty="0" smtClean="0">
                <a:solidFill>
                  <a:srgbClr val="000000"/>
                </a:solidFill>
                <a:sym typeface="Wingdings" pitchFamily="2" charset="2"/>
              </a:rPr>
              <a:t>←→  </a:t>
            </a:r>
            <a:r>
              <a:rPr lang="en-MY" sz="2400" dirty="0" err="1">
                <a:solidFill>
                  <a:srgbClr val="000000"/>
                </a:solidFill>
                <a:sym typeface="Wingdings" pitchFamily="2" charset="2"/>
              </a:rPr>
              <a:t>Pasien</a:t>
            </a: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EE4DC3-A84C-42A1-A70E-6C64C3F7C40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white">
          <a:xfrm>
            <a:off x="1212575" y="345440"/>
            <a:ext cx="10337820" cy="63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632" tIns="51816" rIns="103632" bIns="51816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3627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Teknologi</a:t>
            </a:r>
            <a:r>
              <a:rPr lang="en-US" sz="3627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27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Membantu</a:t>
            </a:r>
            <a:r>
              <a:rPr lang="en-US" sz="3627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27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Pengambilan</a:t>
            </a:r>
            <a:r>
              <a:rPr lang="en-US" sz="3627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27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Keputusan</a:t>
            </a:r>
            <a:endParaRPr lang="en-US" sz="3627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85" y="2166730"/>
            <a:ext cx="11969374" cy="5402341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5567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619" y="361633"/>
            <a:ext cx="8949055" cy="638704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5360" y="1295401"/>
            <a:ext cx="9326880" cy="690880"/>
          </a:xfrm>
        </p:spPr>
        <p:txBody>
          <a:bodyPr/>
          <a:lstStyle/>
          <a:p>
            <a:pPr algn="just">
              <a:spcAft>
                <a:spcPts val="680"/>
              </a:spcAft>
            </a:pPr>
            <a:r>
              <a:rPr lang="en-MY" sz="2040" dirty="0">
                <a:solidFill>
                  <a:srgbClr val="000000"/>
                </a:solidFill>
              </a:rPr>
              <a:t>Tele-surgery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300856" y="7034573"/>
            <a:ext cx="764903" cy="413808"/>
          </a:xfrm>
        </p:spPr>
        <p:txBody>
          <a:bodyPr/>
          <a:lstStyle/>
          <a:p>
            <a:pPr>
              <a:defRPr/>
            </a:pPr>
            <a:fld id="{A1EE4DC3-A84C-42A1-A70E-6C64C3F7C40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white">
          <a:xfrm>
            <a:off x="2601339" y="345440"/>
            <a:ext cx="8949055" cy="63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632" tIns="51816" rIns="103632" bIns="51816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3627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Teknologi</a:t>
            </a:r>
            <a:r>
              <a:rPr lang="en-US" sz="3627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3627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3627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ntuk</a:t>
            </a:r>
            <a:r>
              <a:rPr lang="en-US" sz="3627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27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Membantu</a:t>
            </a:r>
            <a:r>
              <a:rPr lang="en-US" sz="3627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27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Pengobatan</a:t>
            </a:r>
            <a:endParaRPr lang="en-US" sz="3627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540" y="3613626"/>
            <a:ext cx="4318000" cy="3184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840" y="1770380"/>
            <a:ext cx="7146607" cy="26339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630" y="3986053"/>
            <a:ext cx="4243107" cy="28120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05539" y="6908800"/>
            <a:ext cx="6789540" cy="371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3840" indent="-323840">
              <a:buFont typeface="Arial" pitchFamily="34" charset="0"/>
              <a:buChar char="•"/>
            </a:pPr>
            <a:r>
              <a:rPr lang="en-MY" sz="1813" dirty="0">
                <a:solidFill>
                  <a:srgbClr val="000000"/>
                </a:solidFill>
              </a:rPr>
              <a:t>Beda </a:t>
            </a:r>
            <a:r>
              <a:rPr lang="en-MY" sz="1813" dirty="0" err="1">
                <a:solidFill>
                  <a:srgbClr val="000000"/>
                </a:solidFill>
              </a:rPr>
              <a:t>lokasi</a:t>
            </a:r>
            <a:r>
              <a:rPr lang="en-MY" sz="1813" dirty="0">
                <a:solidFill>
                  <a:srgbClr val="000000"/>
                </a:solidFill>
              </a:rPr>
              <a:t>  (</a:t>
            </a:r>
            <a:r>
              <a:rPr lang="en-MY" sz="1813" dirty="0" err="1">
                <a:solidFill>
                  <a:srgbClr val="000000"/>
                </a:solidFill>
              </a:rPr>
              <a:t>diperlukan</a:t>
            </a:r>
            <a:r>
              <a:rPr lang="en-MY" sz="1813" dirty="0">
                <a:solidFill>
                  <a:srgbClr val="000000"/>
                </a:solidFill>
              </a:rPr>
              <a:t>  </a:t>
            </a:r>
            <a:r>
              <a:rPr lang="en-MY" sz="1813" dirty="0" err="1">
                <a:solidFill>
                  <a:srgbClr val="000000"/>
                </a:solidFill>
              </a:rPr>
              <a:t>telekomunikasi</a:t>
            </a:r>
            <a:r>
              <a:rPr lang="en-MY" sz="1813" dirty="0">
                <a:solidFill>
                  <a:srgbClr val="000000"/>
                </a:solidFill>
              </a:rPr>
              <a:t> broadband)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13561" y="7448381"/>
            <a:ext cx="6789540" cy="266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1133" dirty="0" err="1">
                <a:solidFill>
                  <a:srgbClr val="000000"/>
                </a:solidFill>
              </a:rPr>
              <a:t>Sumber</a:t>
            </a:r>
            <a:r>
              <a:rPr lang="en-MY" sz="1133" dirty="0">
                <a:solidFill>
                  <a:srgbClr val="000000"/>
                </a:solidFill>
              </a:rPr>
              <a:t> image: www.intersurgtech.com; ral.web.nitech.ac.jp; www.cs.sunysb.edu</a:t>
            </a:r>
          </a:p>
        </p:txBody>
      </p:sp>
    </p:spTree>
    <p:extLst>
      <p:ext uri="{BB962C8B-B14F-4D97-AF65-F5344CB8AC3E}">
        <p14:creationId xmlns:p14="http://schemas.microsoft.com/office/powerpoint/2010/main" val="78158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619" y="361633"/>
            <a:ext cx="8949055" cy="638704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 </a:t>
            </a:r>
            <a:endParaRPr lang="en-US" i="1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white">
          <a:xfrm>
            <a:off x="2601339" y="345440"/>
            <a:ext cx="8949055" cy="63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632" tIns="51816" rIns="103632" bIns="51816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3627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Teknologi</a:t>
            </a:r>
            <a:r>
              <a:rPr lang="en-US" sz="3627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3627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3627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ntuk</a:t>
            </a:r>
            <a:r>
              <a:rPr lang="en-US" sz="3627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27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Membantu</a:t>
            </a:r>
            <a:r>
              <a:rPr lang="en-US" sz="3627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27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Pengobatan</a:t>
            </a:r>
            <a:endParaRPr lang="en-US" sz="3627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947" kern="1200">
                <a:solidFill>
                  <a:schemeClr val="tx1">
                    <a:tint val="75000"/>
                  </a:schemeClr>
                </a:solidFill>
                <a:latin typeface="Arenski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1EE4DC3-A84C-42A1-A70E-6C64C3F7C40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676ECB7D-1B0C-47BC-BF6E-7A6593359D00}"/>
              </a:ext>
            </a:extLst>
          </p:cNvPr>
          <p:cNvSpPr txBox="1">
            <a:spLocks/>
          </p:cNvSpPr>
          <p:nvPr/>
        </p:nvSpPr>
        <p:spPr>
          <a:xfrm>
            <a:off x="542441" y="3403287"/>
            <a:ext cx="4345093" cy="1222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10362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8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4000" dirty="0" smtClean="0"/>
              <a:t>Telesurgery</a:t>
            </a:r>
            <a:endParaRPr lang="id-ID" sz="4000" dirty="0"/>
          </a:p>
        </p:txBody>
      </p:sp>
      <p:sp>
        <p:nvSpPr>
          <p:cNvPr id="16" name="Rectangle 15"/>
          <p:cNvSpPr/>
          <p:nvPr/>
        </p:nvSpPr>
        <p:spPr>
          <a:xfrm>
            <a:off x="5228528" y="7264534"/>
            <a:ext cx="5592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Roboto"/>
              </a:rPr>
              <a:t>The DLR </a:t>
            </a:r>
            <a:r>
              <a:rPr lang="en-US" dirty="0" err="1">
                <a:latin typeface="Roboto"/>
              </a:rPr>
              <a:t>Mirosurge</a:t>
            </a:r>
            <a:r>
              <a:rPr lang="en-US" dirty="0">
                <a:latin typeface="Roboto"/>
              </a:rPr>
              <a:t> Robotic </a:t>
            </a:r>
            <a:r>
              <a:rPr lang="en-US" dirty="0" err="1">
                <a:latin typeface="Roboto"/>
              </a:rPr>
              <a:t>Telesurgery</a:t>
            </a:r>
            <a:r>
              <a:rPr lang="en-US" dirty="0">
                <a:latin typeface="Roboto"/>
              </a:rPr>
              <a:t> of the future</a:t>
            </a:r>
            <a:endParaRPr lang="en-US" b="0" i="0" dirty="0">
              <a:effectLst/>
              <a:latin typeface="Roboto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3848" y="7264534"/>
            <a:ext cx="3614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/>
              <a:t>Sumber: https</a:t>
            </a:r>
            <a:r>
              <a:rPr lang="id-ID" dirty="0"/>
              <a:t>://www.youtube.com/</a:t>
            </a:r>
          </a:p>
        </p:txBody>
      </p:sp>
    </p:spTree>
    <p:extLst>
      <p:ext uri="{BB962C8B-B14F-4D97-AF65-F5344CB8AC3E}">
        <p14:creationId xmlns:p14="http://schemas.microsoft.com/office/powerpoint/2010/main" val="98184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619" y="361633"/>
            <a:ext cx="8949055" cy="638704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 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EE4DC3-A84C-42A1-A70E-6C64C3F7C40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white">
          <a:xfrm>
            <a:off x="2601339" y="345440"/>
            <a:ext cx="8949055" cy="63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632" tIns="51816" rIns="103632" bIns="51816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3627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Teknologi</a:t>
            </a:r>
            <a:r>
              <a:rPr lang="en-US" sz="3627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3627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3627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ntuk</a:t>
            </a:r>
            <a:r>
              <a:rPr lang="en-US" sz="3627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27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Membantu</a:t>
            </a:r>
            <a:r>
              <a:rPr lang="en-US" sz="3627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27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Pengobatan</a:t>
            </a:r>
            <a:endParaRPr lang="en-US" sz="3627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676ECB7D-1B0C-47BC-BF6E-7A6593359D00}"/>
              </a:ext>
            </a:extLst>
          </p:cNvPr>
          <p:cNvSpPr txBox="1">
            <a:spLocks/>
          </p:cNvSpPr>
          <p:nvPr/>
        </p:nvSpPr>
        <p:spPr>
          <a:xfrm>
            <a:off x="0" y="3465280"/>
            <a:ext cx="2601339" cy="1222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10362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8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4000" dirty="0" smtClean="0"/>
              <a:t>Penanganan </a:t>
            </a:r>
          </a:p>
          <a:p>
            <a:r>
              <a:rPr lang="id-ID" sz="4000" dirty="0" smtClean="0"/>
              <a:t>Pembuluh darah tersumbat</a:t>
            </a:r>
            <a:endParaRPr lang="id-ID" sz="4000" dirty="0"/>
          </a:p>
        </p:txBody>
      </p:sp>
      <p:sp>
        <p:nvSpPr>
          <p:cNvPr id="14" name="Rectangle 13"/>
          <p:cNvSpPr/>
          <p:nvPr/>
        </p:nvSpPr>
        <p:spPr>
          <a:xfrm>
            <a:off x="193848" y="7264534"/>
            <a:ext cx="3614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/>
              <a:t>Sumber: https</a:t>
            </a:r>
            <a:r>
              <a:rPr lang="id-ID" dirty="0"/>
              <a:t>://www.youtube.com/</a:t>
            </a:r>
          </a:p>
        </p:txBody>
      </p:sp>
    </p:spTree>
    <p:extLst>
      <p:ext uri="{BB962C8B-B14F-4D97-AF65-F5344CB8AC3E}">
        <p14:creationId xmlns:p14="http://schemas.microsoft.com/office/powerpoint/2010/main" val="88319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676ECB7D-1B0C-47BC-BF6E-7A6593359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882343"/>
            <a:ext cx="3265714" cy="1222216"/>
          </a:xfrm>
        </p:spPr>
        <p:txBody>
          <a:bodyPr>
            <a:normAutofit fontScale="90000"/>
          </a:bodyPr>
          <a:lstStyle/>
          <a:p>
            <a:r>
              <a:rPr lang="id-ID" sz="4000" dirty="0" smtClean="0"/>
              <a:t>Teknologi Pemasangan Ring</a:t>
            </a:r>
            <a:endParaRPr lang="id-ID" sz="4000" dirty="0"/>
          </a:p>
        </p:txBody>
      </p:sp>
      <p:sp>
        <p:nvSpPr>
          <p:cNvPr id="6" name="Rectangle 5"/>
          <p:cNvSpPr/>
          <p:nvPr/>
        </p:nvSpPr>
        <p:spPr>
          <a:xfrm>
            <a:off x="193848" y="7264534"/>
            <a:ext cx="3614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/>
              <a:t>Sumber: https</a:t>
            </a:r>
            <a:r>
              <a:rPr lang="id-ID" dirty="0"/>
              <a:t>://www.youtube.com/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white">
          <a:xfrm>
            <a:off x="2601339" y="345440"/>
            <a:ext cx="8949055" cy="63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632" tIns="51816" rIns="103632" bIns="51816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3627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Teknologi</a:t>
            </a:r>
            <a:r>
              <a:rPr lang="en-US" sz="3627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3627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3627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ntuk</a:t>
            </a:r>
            <a:r>
              <a:rPr lang="en-US" sz="3627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27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Membantu</a:t>
            </a:r>
            <a:r>
              <a:rPr lang="en-US" sz="3627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27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Pengobatan</a:t>
            </a:r>
            <a:endParaRPr lang="en-US" sz="3627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090400" y="7063000"/>
            <a:ext cx="975360" cy="413808"/>
          </a:xfrm>
        </p:spPr>
        <p:txBody>
          <a:bodyPr/>
          <a:lstStyle/>
          <a:p>
            <a:pPr>
              <a:defRPr/>
            </a:pPr>
            <a:fld id="{B2E09271-FE93-465D-B00D-7B8B882A945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09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Revolusi Industri </a:t>
            </a:r>
            <a:r>
              <a:rPr lang="en-US" dirty="0" smtClean="0">
                <a:solidFill>
                  <a:schemeClr val="bg1"/>
                </a:solidFill>
              </a:rPr>
              <a:t>4.0 </a:t>
            </a:r>
            <a:r>
              <a:rPr lang="id-ID" dirty="0" smtClean="0">
                <a:solidFill>
                  <a:schemeClr val="bg1"/>
                </a:solidFill>
              </a:rPr>
              <a:t>(</a:t>
            </a:r>
            <a:r>
              <a:rPr lang="id-ID" i="1" dirty="0">
                <a:solidFill>
                  <a:schemeClr val="bg1"/>
                </a:solidFill>
              </a:rPr>
              <a:t>Digital Disruption</a:t>
            </a:r>
            <a:r>
              <a:rPr lang="id-ID" dirty="0" smtClean="0">
                <a:solidFill>
                  <a:schemeClr val="bg1"/>
                </a:solidFill>
              </a:rPr>
              <a:t>) </a:t>
            </a:r>
            <a:r>
              <a:rPr lang="en-US" dirty="0" err="1" smtClean="0">
                <a:solidFill>
                  <a:schemeClr val="bg1"/>
                </a:solidFill>
              </a:rPr>
              <a:t>telah</a:t>
            </a:r>
            <a:r>
              <a:rPr lang="id-ID" dirty="0" smtClean="0">
                <a:solidFill>
                  <a:schemeClr val="bg1"/>
                </a:solidFill>
              </a:rPr>
              <a:t>, sedang dan akan </a:t>
            </a:r>
            <a:r>
              <a:rPr lang="en-US" dirty="0" err="1" smtClean="0">
                <a:solidFill>
                  <a:schemeClr val="bg1"/>
                </a:solidFill>
              </a:rPr>
              <a:t>berjalan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cepat</a:t>
            </a:r>
            <a:r>
              <a:rPr lang="id-ID" dirty="0" smtClean="0">
                <a:solidFill>
                  <a:schemeClr val="bg1"/>
                </a:solidFill>
              </a:rPr>
              <a:t> di segala bidang termasuk di bidang kesehatan, akan mem</a:t>
            </a:r>
            <a:r>
              <a:rPr lang="en-US" dirty="0" err="1" smtClean="0">
                <a:solidFill>
                  <a:schemeClr val="bg1"/>
                </a:solidFill>
              </a:rPr>
              <a:t>beri</a:t>
            </a:r>
            <a:r>
              <a:rPr lang="id-ID" dirty="0" smtClean="0">
                <a:solidFill>
                  <a:schemeClr val="bg1"/>
                </a:solidFill>
              </a:rPr>
              <a:t>k</a:t>
            </a:r>
            <a:r>
              <a:rPr lang="en-US" dirty="0" smtClean="0">
                <a:solidFill>
                  <a:schemeClr val="bg1"/>
                </a:solidFill>
              </a:rPr>
              <a:t>an </a:t>
            </a:r>
            <a:r>
              <a:rPr lang="en-US" dirty="0" err="1">
                <a:solidFill>
                  <a:schemeClr val="bg1"/>
                </a:solidFill>
              </a:rPr>
              <a:t>pelayanan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id-ID" dirty="0" smtClean="0">
                <a:solidFill>
                  <a:schemeClr val="bg1"/>
                </a:solidFill>
              </a:rPr>
              <a:t>jauh lebih efisien dan </a:t>
            </a:r>
            <a:r>
              <a:rPr lang="id-ID" dirty="0">
                <a:solidFill>
                  <a:schemeClr val="bg1"/>
                </a:solidFill>
              </a:rPr>
              <a:t>lebih bermanfaat. </a:t>
            </a:r>
            <a:r>
              <a:rPr lang="id-ID" dirty="0" smtClean="0">
                <a:solidFill>
                  <a:schemeClr val="bg1"/>
                </a:solidFill>
              </a:rPr>
              <a:t>Persiapan secara dini akan </a:t>
            </a:r>
            <a:r>
              <a:rPr lang="id-ID" dirty="0">
                <a:solidFill>
                  <a:schemeClr val="bg1"/>
                </a:solidFill>
              </a:rPr>
              <a:t>membuat kompetitif </a:t>
            </a:r>
            <a:r>
              <a:rPr lang="id-ID" dirty="0" smtClean="0">
                <a:solidFill>
                  <a:schemeClr val="bg1"/>
                </a:solidFill>
              </a:rPr>
              <a:t>dalam menghadapi Revolusi </a:t>
            </a:r>
            <a:r>
              <a:rPr lang="id-ID" dirty="0">
                <a:solidFill>
                  <a:schemeClr val="bg1"/>
                </a:solidFill>
              </a:rPr>
              <a:t>Industri </a:t>
            </a:r>
            <a:r>
              <a:rPr lang="en-US" dirty="0">
                <a:solidFill>
                  <a:schemeClr val="bg1"/>
                </a:solidFill>
              </a:rPr>
              <a:t>4.0</a:t>
            </a:r>
            <a:r>
              <a:rPr lang="id-ID" dirty="0" smtClean="0">
                <a:solidFill>
                  <a:schemeClr val="bg1"/>
                </a:solidFill>
              </a:rPr>
              <a:t>. </a:t>
            </a:r>
          </a:p>
          <a:p>
            <a:r>
              <a:rPr lang="id-ID" dirty="0" smtClean="0">
                <a:solidFill>
                  <a:schemeClr val="bg1"/>
                </a:solidFill>
              </a:rPr>
              <a:t>Revolusi Industri 4.0 bidang kesehatan memerlukan pengetahuan-pengetahuan disamping terkait ilmu kesehatan dan juga teknologi digital.</a:t>
            </a:r>
            <a:endParaRPr lang="id-ID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white">
          <a:xfrm>
            <a:off x="4647115" y="0"/>
            <a:ext cx="7443285" cy="81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632" tIns="51816" rIns="103632" bIns="51816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3627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id-ID" sz="3627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esimpulan</a:t>
            </a:r>
            <a:endParaRPr lang="en-US" sz="3627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090400" y="7063000"/>
            <a:ext cx="975360" cy="413808"/>
          </a:xfrm>
        </p:spPr>
        <p:txBody>
          <a:bodyPr/>
          <a:lstStyle/>
          <a:p>
            <a:pPr>
              <a:defRPr/>
            </a:pPr>
            <a:fld id="{28B1D8B5-C08A-4363-B4D1-59116BA34E01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70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728" y="7476239"/>
            <a:ext cx="69088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1200" dirty="0"/>
              <a:t>https://serbaberita.com/fantastis-inilah-biaya-pembangunan-4-gedung-tertinggi-dunia-tembus-awan/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817600" cy="747623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1598" y="2210410"/>
            <a:ext cx="6283482" cy="65471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10362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8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 smtClean="0"/>
              <a:t>Perubahan dunia begitu cepat dan pesat...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1598" y="2865120"/>
            <a:ext cx="6283482" cy="65471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10362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8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/>
              <a:t>Lebih cepat dari prediksi manusia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598" y="3519830"/>
            <a:ext cx="6283482" cy="654710"/>
          </a:xfrm>
          <a:prstGeom prst="rect">
            <a:avLst/>
          </a:prstGeom>
          <a:gradFill flip="none" rotWithShape="1">
            <a:gsLst>
              <a:gs pos="0">
                <a:srgbClr val="4472C4">
                  <a:shade val="30000"/>
                  <a:satMod val="115000"/>
                </a:srgbClr>
              </a:gs>
              <a:gs pos="50000">
                <a:srgbClr val="4472C4">
                  <a:shade val="67500"/>
                  <a:satMod val="115000"/>
                </a:srgbClr>
              </a:gs>
              <a:gs pos="100000">
                <a:srgbClr val="4472C4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10362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8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 smtClean="0">
                <a:solidFill>
                  <a:srgbClr val="FFFF00"/>
                </a:solidFill>
              </a:rPr>
              <a:t>...dan tidak terpikirkan sebelumnya</a:t>
            </a:r>
            <a:endParaRPr lang="id-ID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4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50838" indent="-350838">
              <a:buAutoNum type="arabicPeriod"/>
              <a:tabLst>
                <a:tab pos="350838" algn="l"/>
              </a:tabLst>
            </a:pPr>
            <a:r>
              <a:rPr lang="id-ID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Rhenald Khasali, (2017), </a:t>
            </a:r>
            <a:r>
              <a:rPr lang="id-ID" sz="1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Disruption</a:t>
            </a:r>
            <a:r>
              <a:rPr lang="id-ID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Tak Ada Yang Tak Bisa Diubah Sebelum Dihadapi Motivasi Saja Tidak Cukup, Gramedia, Jakarta</a:t>
            </a:r>
          </a:p>
          <a:p>
            <a:pPr marL="350838" indent="-350838">
              <a:buAutoNum type="arabicPeriod"/>
              <a:tabLst>
                <a:tab pos="350838" algn="l"/>
              </a:tabLst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 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Parker</a:t>
            </a:r>
            <a:r>
              <a:rPr lang="id-ID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(2018), 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Trends To Shape Healthcare In 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id-ID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https</a:t>
            </a:r>
            <a:r>
              <a:rPr lang="id-ID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id-ID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www.healthitoutcomes.com/doc/technology-trends-to-shape-healthcare-in-0001</a:t>
            </a:r>
          </a:p>
          <a:p>
            <a:pPr marL="350838" indent="-350838">
              <a:buAutoNum type="arabicPeriod"/>
              <a:tabLst>
                <a:tab pos="350838" algn="l"/>
              </a:tabLst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CONTEC Medical Systems,  About Telemedicine, at http://en.contec365.com/system.htm. [accessed 2 February  2013]</a:t>
            </a:r>
          </a:p>
          <a:p>
            <a:pPr marL="350838" indent="-350838">
              <a:buAutoNum type="arabicPeriod"/>
              <a:tabLst>
                <a:tab pos="350838" algn="l"/>
              </a:tabLst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Joseph Tan, 2005, E-Health care information systems, </a:t>
            </a: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Jossey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-Bass, A Wiley Imprint, San Francisco, CA</a:t>
            </a:r>
          </a:p>
          <a:p>
            <a:pPr marL="350838" indent="-350838">
              <a:buFont typeface="Arial" panose="020B0604020202020204" pitchFamily="34" charset="0"/>
              <a:buAutoNum type="arabicPeriod"/>
              <a:tabLst>
                <a:tab pos="350838" algn="l"/>
              </a:tabLst>
            </a:pPr>
            <a:r>
              <a:rPr lang="id-ID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Canadian Medical Association, </a:t>
            </a:r>
            <a:r>
              <a:rPr lang="id-ID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(2018), 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Future </a:t>
            </a:r>
            <a:r>
              <a:rPr lang="id-ID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Technology In Health And Health Care: A Primer</a:t>
            </a:r>
            <a:r>
              <a:rPr lang="id-ID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https://cmahealthsummit.ca</a:t>
            </a:r>
            <a:r>
              <a:rPr lang="id-ID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[accessed </a:t>
            </a:r>
            <a:r>
              <a:rPr lang="id-ID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id-ID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id-ID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0838" indent="-350838">
              <a:buAutoNum type="arabicPeriod"/>
              <a:tabLst>
                <a:tab pos="350838" algn="l"/>
              </a:tabLst>
            </a:pPr>
            <a:r>
              <a:rPr lang="id-ID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Saad El Jaouhari and Ahmed Bouabdallah, </a:t>
            </a:r>
            <a:r>
              <a:rPr lang="id-ID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(2018), A privacy safeguard framework for a WebRTC/WoT-based healthcare architecture, IEEE 42nd Annual Computer Software and Applications Conference (COMPSAC), Tokyo, </a:t>
            </a:r>
            <a:r>
              <a:rPr lang="id-ID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Japan</a:t>
            </a:r>
          </a:p>
          <a:p>
            <a:pPr marL="350838" indent="-350838">
              <a:buFont typeface="Arial" panose="020B0604020202020204" pitchFamily="34" charset="0"/>
              <a:buAutoNum type="arabicPeriod"/>
              <a:tabLst>
                <a:tab pos="350838" algn="l"/>
              </a:tabLst>
            </a:pPr>
            <a:r>
              <a:rPr lang="id-ID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California, (2018), 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Data, Analytics &amp; Artificial Intelligence The Future of Health Care is 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id-ID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http://</a:t>
            </a:r>
            <a:r>
              <a:rPr lang="id-ID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www.foresightfordevelopment.org/bibliozone/digital-health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[accessed </a:t>
            </a:r>
            <a:r>
              <a:rPr lang="id-ID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id-ID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id-ID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0838" indent="-350838">
              <a:buFont typeface="Arial" panose="020B0604020202020204" pitchFamily="34" charset="0"/>
              <a:buAutoNum type="arabicPeriod"/>
              <a:tabLst>
                <a:tab pos="350838" algn="l"/>
              </a:tabLst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for Alternative 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Futures</a:t>
            </a:r>
            <a:r>
              <a:rPr lang="id-ID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(2014),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Health 2030: A Scenario 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Exploration</a:t>
            </a:r>
            <a:r>
              <a:rPr lang="id-ID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Alexandria, VA. May 2014. 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www.altfutures.org/pubs/PH2030/IAF-PublicHealth2030Scenarios.pdf</a:t>
            </a:r>
            <a:r>
              <a:rPr lang="id-ID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[accessed </a:t>
            </a:r>
            <a:r>
              <a:rPr lang="id-ID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id-ID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350838" indent="-350838">
              <a:buAutoNum type="arabicPeriod"/>
              <a:tabLst>
                <a:tab pos="350838" algn="l"/>
              </a:tabLst>
            </a:pPr>
            <a:endParaRPr lang="id-ID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0838" indent="-350838">
              <a:buAutoNum type="arabicPeriod"/>
              <a:tabLst>
                <a:tab pos="350838" algn="l"/>
              </a:tabLst>
            </a:pPr>
            <a:endParaRPr lang="id-ID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white">
          <a:xfrm>
            <a:off x="4647115" y="174959"/>
            <a:ext cx="7648299" cy="63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632" tIns="51816" rIns="103632" bIns="51816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3627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id-ID" sz="3627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eferensi</a:t>
            </a:r>
            <a:endParaRPr lang="en-US" sz="3627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090400" y="7063000"/>
            <a:ext cx="975360" cy="413808"/>
          </a:xfrm>
        </p:spPr>
        <p:txBody>
          <a:bodyPr/>
          <a:lstStyle/>
          <a:p>
            <a:pPr>
              <a:defRPr/>
            </a:pPr>
            <a:fld id="{97297623-07E1-412A-BCC0-2CC781BF60F1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58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xmlns="" id="{2F34FAF3-EF8D-4990-9BD7-DF090AC252B7}"/>
              </a:ext>
            </a:extLst>
          </p:cNvPr>
          <p:cNvSpPr/>
          <p:nvPr/>
        </p:nvSpPr>
        <p:spPr>
          <a:xfrm rot="5400000">
            <a:off x="-862756" y="862754"/>
            <a:ext cx="7772401" cy="6046894"/>
          </a:xfrm>
          <a:prstGeom prst="rtTriangle">
            <a:avLst/>
          </a:prstGeom>
          <a:solidFill>
            <a:srgbClr val="AA308A">
              <a:alpha val="1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0362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4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xmlns="" id="{88869683-5E13-4085-B522-FD0F796AB02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197548" cy="7381352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2F48E91-4923-42A2-8FE0-AE08A7514A38}"/>
              </a:ext>
            </a:extLst>
          </p:cNvPr>
          <p:cNvSpPr/>
          <p:nvPr/>
        </p:nvSpPr>
        <p:spPr>
          <a:xfrm>
            <a:off x="8467183" y="4585220"/>
            <a:ext cx="45557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36290"/>
            <a:r>
              <a:rPr lang="id-ID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TERIMA KASIH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4003" y="6123930"/>
            <a:ext cx="1589320" cy="14529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01112" y="7392211"/>
            <a:ext cx="69088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dirty="0" smtClean="0"/>
              <a:t>Sumber image: https</a:t>
            </a:r>
            <a:r>
              <a:rPr lang="id-ID" dirty="0"/>
              <a:t>://</a:t>
            </a:r>
            <a:r>
              <a:rPr lang="id-ID" dirty="0" smtClean="0"/>
              <a:t>medium.com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3566193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690880" y="295401"/>
            <a:ext cx="12435840" cy="860152"/>
          </a:xfrm>
          <a:prstGeom prst="rect">
            <a:avLst/>
          </a:prstGeom>
        </p:spPr>
        <p:txBody>
          <a:bodyPr vert="horz" lIns="138176" tIns="69088" rIns="138176" bIns="69088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A1D7"/>
                </a:solidFill>
                <a:latin typeface="Bryant Medium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sz="4231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80132"/>
            <a:ext cx="6283482" cy="65471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10362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8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/>
              <a:t>Memprediksi masa depan </a:t>
            </a:r>
            <a:r>
              <a:rPr lang="id-ID" dirty="0" smtClean="0"/>
              <a:t>itu tidak mudah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87278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84961" y="1952569"/>
            <a:ext cx="11047679" cy="260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40" b="1" dirty="0">
                <a:solidFill>
                  <a:srgbClr val="FFFF00"/>
                </a:solidFill>
              </a:rPr>
              <a:t>“…</a:t>
            </a:r>
            <a:r>
              <a:rPr lang="en-US" sz="5440" b="1" i="1" dirty="0">
                <a:solidFill>
                  <a:srgbClr val="FFFF00"/>
                </a:solidFill>
              </a:rPr>
              <a:t>we can understand the future if we understand what people are doing when it's hard</a:t>
            </a:r>
            <a:r>
              <a:rPr lang="en-US" sz="5440" dirty="0" smtClean="0">
                <a:solidFill>
                  <a:srgbClr val="FFFF00"/>
                </a:solidFill>
              </a:rPr>
              <a:t>”</a:t>
            </a:r>
            <a:endParaRPr lang="en-US" sz="5440" dirty="0"/>
          </a:p>
        </p:txBody>
      </p:sp>
      <p:sp>
        <p:nvSpPr>
          <p:cNvPr id="6" name="Rectangle 5"/>
          <p:cNvSpPr/>
          <p:nvPr/>
        </p:nvSpPr>
        <p:spPr>
          <a:xfrm>
            <a:off x="284583" y="154985"/>
            <a:ext cx="7557560" cy="52322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id-ID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Tetapi...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93403" y="4722727"/>
            <a:ext cx="319350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Arabian-Normal" pitchFamily="2" charset="0"/>
              </a:rPr>
              <a:t>Henry Jenkins</a:t>
            </a:r>
            <a:endParaRPr lang="id-ID" sz="6600" dirty="0">
              <a:latin typeface="Arabian-Norm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927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48822" y="253405"/>
            <a:ext cx="11079249" cy="761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10362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8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d-ID" dirty="0">
                <a:solidFill>
                  <a:schemeClr val="bg1"/>
                </a:solidFill>
              </a:rPr>
              <a:t>Disruptive Technology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846" y="1890794"/>
            <a:ext cx="1118082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Menurut Rhenald Kasali (2017):</a:t>
            </a:r>
          </a:p>
          <a:p>
            <a:pPr algn="just"/>
            <a:endParaRPr lang="id-ID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Disruption</a:t>
            </a:r>
            <a:r>
              <a:rPr lang="id-ID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merupakan sebuah inovasi.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d-ID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Inovasi akan menggantikan seluruh sistem lama dengan cara-cara baru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d-ID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Disruption</a:t>
            </a:r>
            <a:r>
              <a:rPr lang="id-ID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menggantikan teknologi lama yang serbafisik dengan </a:t>
            </a:r>
            <a:r>
              <a:rPr lang="id-ID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teknologi digital </a:t>
            </a:r>
            <a:r>
              <a:rPr lang="id-ID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 menghasilkan sesuatu yang benar-benar baru dan lebih efisien serta lebih bermanfaat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d-ID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090400" y="7063000"/>
            <a:ext cx="975360" cy="413808"/>
          </a:xfrm>
        </p:spPr>
        <p:txBody>
          <a:bodyPr/>
          <a:lstStyle/>
          <a:p>
            <a:pPr>
              <a:defRPr/>
            </a:pPr>
            <a:fld id="{F7636911-B72A-4D1F-A3FB-D50EDA65AFA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27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040" y="0"/>
            <a:ext cx="11917680" cy="1502305"/>
          </a:xfrm>
        </p:spPr>
        <p:txBody>
          <a:bodyPr/>
          <a:lstStyle/>
          <a:p>
            <a:r>
              <a:rPr lang="id-ID" dirty="0">
                <a:solidFill>
                  <a:schemeClr val="bg1"/>
                </a:solidFill>
              </a:rPr>
              <a:t>Disruptive Technology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263" y="1643921"/>
            <a:ext cx="13268027" cy="2074414"/>
          </a:xfrm>
          <a:prstGeom prst="rect">
            <a:avLst/>
          </a:prstGeom>
          <a:noFill/>
        </p:spPr>
        <p:txBody>
          <a:bodyPr wrap="square" lIns="103632" tIns="51816" rIns="103632" bIns="51816" rtlCol="0">
            <a:spAutoFit/>
          </a:bodyPr>
          <a:lstStyle/>
          <a:p>
            <a:pPr marL="323848" indent="-323848">
              <a:buFont typeface="Arial" panose="020B0604020202020204" pitchFamily="34" charset="0"/>
              <a:buChar char="•"/>
            </a:pPr>
            <a:r>
              <a:rPr lang="id-ID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enciptakan</a:t>
            </a:r>
            <a:r>
              <a:rPr lang="en-GB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pasar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GB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sepenuhnya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3848" indent="-323848"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akhirnya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mengganggu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pasar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GB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3848" indent="-323848">
              <a:buFont typeface="Arial" panose="020B0604020202020204" pitchFamily="34" charset="0"/>
              <a:buChar char="•"/>
            </a:pPr>
            <a:r>
              <a:rPr lang="en-GB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Meningkatkan</a:t>
            </a:r>
            <a:r>
              <a:rPr lang="en-GB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jasa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GB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diharapkan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pasar</a:t>
            </a:r>
            <a:endParaRPr lang="en-GB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08" y="4842917"/>
            <a:ext cx="2381250" cy="1790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56" y="4539394"/>
            <a:ext cx="1889079" cy="24469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661" y="4842874"/>
            <a:ext cx="2287753" cy="18530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177" y="4999132"/>
            <a:ext cx="2404145" cy="16344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533" y="5019632"/>
            <a:ext cx="2354876" cy="14865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Striped Right Arrow 10"/>
          <p:cNvSpPr/>
          <p:nvPr/>
        </p:nvSpPr>
        <p:spPr>
          <a:xfrm>
            <a:off x="2553058" y="5517397"/>
            <a:ext cx="455842" cy="511444"/>
          </a:xfrm>
          <a:prstGeom prst="striped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Striped Right Arrow 11"/>
          <p:cNvSpPr/>
          <p:nvPr/>
        </p:nvSpPr>
        <p:spPr>
          <a:xfrm>
            <a:off x="5402158" y="5592307"/>
            <a:ext cx="455842" cy="511444"/>
          </a:xfrm>
          <a:prstGeom prst="striped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Striped Right Arrow 12"/>
          <p:cNvSpPr/>
          <p:nvPr/>
        </p:nvSpPr>
        <p:spPr>
          <a:xfrm>
            <a:off x="7765101" y="5579391"/>
            <a:ext cx="455842" cy="511444"/>
          </a:xfrm>
          <a:prstGeom prst="striped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Striped Right Arrow 13"/>
          <p:cNvSpPr/>
          <p:nvPr/>
        </p:nvSpPr>
        <p:spPr>
          <a:xfrm>
            <a:off x="10566691" y="5579391"/>
            <a:ext cx="455842" cy="511444"/>
          </a:xfrm>
          <a:prstGeom prst="striped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090400" y="7063000"/>
            <a:ext cx="975360" cy="413808"/>
          </a:xfrm>
        </p:spPr>
        <p:txBody>
          <a:bodyPr/>
          <a:lstStyle/>
          <a:p>
            <a:pPr>
              <a:defRPr/>
            </a:pPr>
            <a:fld id="{F9CAD5BC-EAB5-43FB-8BE8-C1A57DDB981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62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040" y="0"/>
            <a:ext cx="11917680" cy="1502305"/>
          </a:xfrm>
        </p:spPr>
        <p:txBody>
          <a:bodyPr/>
          <a:lstStyle/>
          <a:p>
            <a:r>
              <a:rPr lang="id-ID" dirty="0">
                <a:solidFill>
                  <a:schemeClr val="bg1"/>
                </a:solidFill>
              </a:rPr>
              <a:t>Disruptive Technology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9184" y="1575857"/>
            <a:ext cx="4412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Sustaining Technologies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2803" y="1535042"/>
            <a:ext cx="4333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Disruptive Technologies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1873" y="2558060"/>
            <a:ext cx="726673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31797" indent="-431797"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Perbaikan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ertahap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1797" indent="-431797">
              <a:buFont typeface="Arial" panose="020B0604020202020204" pitchFamily="34" charset="0"/>
              <a:buChar char="•"/>
            </a:pPr>
            <a:r>
              <a:rPr lang="en-GB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Teknologi</a:t>
            </a:r>
            <a:r>
              <a:rPr lang="id-ID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en-GB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udah</a:t>
            </a: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mapan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31797" indent="-431797"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Pasar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sudah </a:t>
            </a:r>
            <a:r>
              <a:rPr lang="en-GB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1797" indent="-431797">
              <a:buFont typeface="Arial" panose="020B0604020202020204" pitchFamily="34" charset="0"/>
              <a:buChar char="•"/>
            </a:pPr>
            <a:r>
              <a:rPr lang="id-ID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ebih</a:t>
            </a: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nyaman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71217" y="2540964"/>
            <a:ext cx="480131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31797" indent="-431797">
              <a:buFont typeface="Arial" panose="020B0604020202020204" pitchFamily="34" charset="0"/>
              <a:buChar char="•"/>
            </a:pPr>
            <a:r>
              <a:rPr lang="id-ID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erbaikan</a:t>
            </a: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GB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kurang</a:t>
            </a:r>
            <a:r>
              <a:rPr lang="id-ID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GB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nya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1797" indent="-431797"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Teknologi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1797" indent="-431797"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Pasar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mungkin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belum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1797" indent="-431797">
              <a:buFont typeface="Arial" panose="020B0604020202020204" pitchFamily="34" charset="0"/>
              <a:buChar char="•"/>
            </a:pPr>
            <a:r>
              <a:rPr lang="en-GB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sulit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diukur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090400" y="7063000"/>
            <a:ext cx="975360" cy="413808"/>
          </a:xfrm>
        </p:spPr>
        <p:txBody>
          <a:bodyPr/>
          <a:lstStyle/>
          <a:p>
            <a:pPr>
              <a:defRPr/>
            </a:pPr>
            <a:fld id="{548FDD12-44E3-414F-A294-128250C962D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484" y="1598414"/>
            <a:ext cx="13816051" cy="6189129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06760" y="121202"/>
            <a:ext cx="12734240" cy="876511"/>
          </a:xfrm>
        </p:spPr>
        <p:txBody>
          <a:bodyPr>
            <a:normAutofit/>
          </a:bodyPr>
          <a:lstStyle/>
          <a:p>
            <a:r>
              <a:rPr lang="id-ID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Realita </a:t>
            </a:r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Dunia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Sekarang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6760" y="870421"/>
            <a:ext cx="4982774" cy="40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40" b="1" i="1" dirty="0" smtClean="0">
                <a:solidFill>
                  <a:schemeClr val="bg1"/>
                </a:solidFill>
              </a:rPr>
              <a:t>I</a:t>
            </a:r>
            <a:r>
              <a:rPr lang="en-US" sz="2040" b="1" i="1" dirty="0" err="1" smtClean="0">
                <a:solidFill>
                  <a:schemeClr val="bg1"/>
                </a:solidFill>
              </a:rPr>
              <a:t>ndustrial</a:t>
            </a:r>
            <a:r>
              <a:rPr lang="en-US" sz="2040" b="1" i="1" dirty="0" smtClean="0">
                <a:solidFill>
                  <a:schemeClr val="bg1"/>
                </a:solidFill>
              </a:rPr>
              <a:t> </a:t>
            </a:r>
            <a:r>
              <a:rPr lang="id-ID" sz="2040" b="1" i="1" dirty="0" smtClean="0">
                <a:solidFill>
                  <a:schemeClr val="bg1"/>
                </a:solidFill>
              </a:rPr>
              <a:t>R</a:t>
            </a:r>
            <a:r>
              <a:rPr lang="en-US" sz="2040" b="1" i="1" dirty="0" smtClean="0">
                <a:solidFill>
                  <a:schemeClr val="bg1"/>
                </a:solidFill>
              </a:rPr>
              <a:t>evolution </a:t>
            </a:r>
            <a:r>
              <a:rPr lang="id-ID" sz="2040" b="1" i="1" dirty="0" smtClean="0">
                <a:solidFill>
                  <a:schemeClr val="bg1"/>
                </a:solidFill>
              </a:rPr>
              <a:t>4.0 (</a:t>
            </a:r>
            <a:r>
              <a:rPr lang="en-US" sz="2040" b="1" i="1" dirty="0" smtClean="0">
                <a:solidFill>
                  <a:schemeClr val="bg1"/>
                </a:solidFill>
              </a:rPr>
              <a:t>Digital Disruption</a:t>
            </a:r>
            <a:r>
              <a:rPr lang="id-ID" sz="2040" b="1" i="1" dirty="0" smtClean="0">
                <a:solidFill>
                  <a:schemeClr val="bg1"/>
                </a:solidFill>
              </a:rPr>
              <a:t>)</a:t>
            </a:r>
            <a:endParaRPr lang="en-US" sz="2040" b="1" i="1" dirty="0">
              <a:solidFill>
                <a:schemeClr val="bg1"/>
              </a:solidFill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433210" y="1886414"/>
            <a:ext cx="4382549" cy="5509002"/>
          </a:xfrm>
          <a:prstGeom prst="rect">
            <a:avLst/>
          </a:prstGeom>
        </p:spPr>
        <p:txBody>
          <a:bodyPr vert="horz" lIns="103632" tIns="51816" rIns="103632" bIns="5181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Realita saat ini,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dunia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digital </a:t>
            </a:r>
            <a:r>
              <a:rPr lang="id-ID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telah digunakan untuk memenuhi kebutuhan sehari-hari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d-ID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</a:t>
            </a:r>
            <a:r>
              <a:rPr lang="id-ID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Revolution 4.0</a:t>
            </a:r>
            <a:r>
              <a:rPr lang="id-ID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telah berjalan dengan cepat dan pesat.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d-ID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Miliaran orang telah terkoneksi dengan perangkat mobile yang memiliki kemampuan untuk menyimpan, memproses</a:t>
            </a:r>
            <a:r>
              <a:rPr lang="id-ID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d-ID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id-ID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mengakses pengetahuan melalui </a:t>
            </a:r>
            <a:r>
              <a:rPr lang="id-ID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dapat dilakukan setiap saat dan dimana saja (</a:t>
            </a:r>
            <a:r>
              <a:rPr lang="id-ID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anytime</a:t>
            </a:r>
            <a:r>
              <a:rPr lang="id-ID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id-ID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anywhere</a:t>
            </a:r>
            <a:r>
              <a:rPr lang="id-ID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d-ID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Perubahan-perubahan sudah, </a:t>
            </a:r>
            <a:r>
              <a:rPr lang="id-ID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sedang, dan akan </a:t>
            </a:r>
            <a:r>
              <a:rPr lang="id-ID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terjadi di berbagai bidang.</a:t>
            </a:r>
          </a:p>
          <a:p>
            <a:pPr algn="just"/>
            <a:endParaRPr lang="en-US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645833" y="4376321"/>
            <a:ext cx="2479048" cy="1992569"/>
            <a:chOff x="5784024" y="5508076"/>
            <a:chExt cx="2479048" cy="1992569"/>
          </a:xfrm>
        </p:grpSpPr>
        <p:grpSp>
          <p:nvGrpSpPr>
            <p:cNvPr id="34" name="Group 33"/>
            <p:cNvGrpSpPr/>
            <p:nvPr/>
          </p:nvGrpSpPr>
          <p:grpSpPr>
            <a:xfrm>
              <a:off x="5784024" y="5508076"/>
              <a:ext cx="2479048" cy="461114"/>
              <a:chOff x="1319152" y="3418745"/>
              <a:chExt cx="2187395" cy="406865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319152" y="3418745"/>
                <a:ext cx="2187395" cy="406865"/>
              </a:xfrm>
              <a:prstGeom prst="rect">
                <a:avLst/>
              </a:prstGeom>
              <a:gradFill flip="none" rotWithShape="1">
                <a:gsLst>
                  <a:gs pos="57500">
                    <a:schemeClr val="bg1">
                      <a:lumMod val="85000"/>
                    </a:schemeClr>
                  </a:gs>
                  <a:gs pos="0">
                    <a:schemeClr val="bg1">
                      <a:lumMod val="75000"/>
                      <a:alpha val="13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319153" y="3439231"/>
                <a:ext cx="2187394" cy="358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2040" i="1" dirty="0" smtClean="0"/>
                  <a:t>Transportation</a:t>
                </a:r>
                <a:endParaRPr lang="en-US" sz="2040" i="1" dirty="0"/>
              </a:p>
            </p:txBody>
          </p:sp>
        </p:grpSp>
        <p:pic>
          <p:nvPicPr>
            <p:cNvPr id="3076" name="Picture 4" descr="Image result for gojek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4024" y="6144699"/>
              <a:ext cx="2472849" cy="1355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AutoShape 6" descr="Image result for madhang i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9" name="Group 18"/>
          <p:cNvGrpSpPr/>
          <p:nvPr/>
        </p:nvGrpSpPr>
        <p:grpSpPr>
          <a:xfrm>
            <a:off x="5489535" y="2035255"/>
            <a:ext cx="2699652" cy="1735749"/>
            <a:chOff x="5855290" y="1760928"/>
            <a:chExt cx="2328577" cy="1735749"/>
          </a:xfrm>
        </p:grpSpPr>
        <p:grpSp>
          <p:nvGrpSpPr>
            <p:cNvPr id="38" name="Group 37"/>
            <p:cNvGrpSpPr/>
            <p:nvPr/>
          </p:nvGrpSpPr>
          <p:grpSpPr>
            <a:xfrm>
              <a:off x="5855290" y="1760928"/>
              <a:ext cx="2328577" cy="469753"/>
              <a:chOff x="11500004" y="1809253"/>
              <a:chExt cx="2054627" cy="414488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1500004" y="1816876"/>
                <a:ext cx="2037914" cy="406865"/>
              </a:xfrm>
              <a:prstGeom prst="rect">
                <a:avLst/>
              </a:prstGeom>
              <a:gradFill flip="none" rotWithShape="1">
                <a:gsLst>
                  <a:gs pos="57500">
                    <a:schemeClr val="bg1">
                      <a:lumMod val="85000"/>
                    </a:schemeClr>
                  </a:gs>
                  <a:gs pos="0">
                    <a:schemeClr val="bg1">
                      <a:lumMod val="75000"/>
                      <a:alpha val="13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1637873" y="1809253"/>
                <a:ext cx="1916758" cy="3584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40" i="1" dirty="0"/>
                  <a:t>food and beverage</a:t>
                </a:r>
              </a:p>
            </p:txBody>
          </p:sp>
        </p:grpSp>
        <p:pic>
          <p:nvPicPr>
            <p:cNvPr id="3080" name="Picture 8" descr="Image result for madhang i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2748" y="2308989"/>
              <a:ext cx="1506405" cy="1187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10928317" y="4447690"/>
            <a:ext cx="2394645" cy="1596384"/>
            <a:chOff x="5868426" y="3923443"/>
            <a:chExt cx="2394645" cy="1596384"/>
          </a:xfrm>
        </p:grpSpPr>
        <p:grpSp>
          <p:nvGrpSpPr>
            <p:cNvPr id="39" name="Group 38"/>
            <p:cNvGrpSpPr/>
            <p:nvPr/>
          </p:nvGrpSpPr>
          <p:grpSpPr>
            <a:xfrm>
              <a:off x="5868426" y="3923443"/>
              <a:ext cx="2394645" cy="465873"/>
              <a:chOff x="8498541" y="2465650"/>
              <a:chExt cx="2112922" cy="41106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8498541" y="2469850"/>
                <a:ext cx="2112922" cy="406865"/>
              </a:xfrm>
              <a:prstGeom prst="rect">
                <a:avLst/>
              </a:prstGeom>
              <a:gradFill flip="none" rotWithShape="1">
                <a:gsLst>
                  <a:gs pos="57500">
                    <a:schemeClr val="bg1">
                      <a:lumMod val="85000"/>
                    </a:schemeClr>
                  </a:gs>
                  <a:gs pos="0">
                    <a:schemeClr val="bg1">
                      <a:lumMod val="75000"/>
                      <a:alpha val="13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604182" y="2465650"/>
                <a:ext cx="1920303" cy="327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13" i="1" dirty="0"/>
                  <a:t>Cloud Collaborative</a:t>
                </a:r>
              </a:p>
            </p:txBody>
          </p:sp>
        </p:grpSp>
        <p:pic>
          <p:nvPicPr>
            <p:cNvPr id="3082" name="Picture 10" descr="Image result for dropbox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4005" y="4389316"/>
              <a:ext cx="1177964" cy="1130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0" name="Picture 18" descr="Related imag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704" y="4449757"/>
              <a:ext cx="1159169" cy="1040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/>
          <p:cNvGrpSpPr/>
          <p:nvPr/>
        </p:nvGrpSpPr>
        <p:grpSpPr>
          <a:xfrm>
            <a:off x="8342933" y="4415692"/>
            <a:ext cx="2309636" cy="1985883"/>
            <a:chOff x="8575406" y="4338202"/>
            <a:chExt cx="2309636" cy="1985883"/>
          </a:xfrm>
        </p:grpSpPr>
        <p:grpSp>
          <p:nvGrpSpPr>
            <p:cNvPr id="36" name="Group 35"/>
            <p:cNvGrpSpPr/>
            <p:nvPr/>
          </p:nvGrpSpPr>
          <p:grpSpPr>
            <a:xfrm>
              <a:off x="8575406" y="4338202"/>
              <a:ext cx="2309636" cy="461114"/>
              <a:chOff x="2150391" y="2401192"/>
              <a:chExt cx="2037914" cy="406865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2150391" y="2401192"/>
                <a:ext cx="2037914" cy="406865"/>
              </a:xfrm>
              <a:prstGeom prst="rect">
                <a:avLst/>
              </a:prstGeom>
              <a:gradFill flip="none" rotWithShape="1">
                <a:gsLst>
                  <a:gs pos="57500">
                    <a:schemeClr val="bg1">
                      <a:lumMod val="85000"/>
                    </a:schemeClr>
                  </a:gs>
                  <a:gs pos="0">
                    <a:schemeClr val="bg1">
                      <a:lumMod val="75000"/>
                      <a:alpha val="13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248307" y="2494676"/>
                <a:ext cx="1839749" cy="296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87" i="1" dirty="0" smtClean="0"/>
                  <a:t>Health </a:t>
                </a:r>
                <a:r>
                  <a:rPr lang="en-US" sz="1587" i="1" dirty="0"/>
                  <a:t>Services</a:t>
                </a:r>
              </a:p>
            </p:txBody>
          </p:sp>
        </p:grpSp>
        <p:pic>
          <p:nvPicPr>
            <p:cNvPr id="3100" name="Picture 28" descr="Image result for e health services log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5406" y="4843753"/>
              <a:ext cx="1560486" cy="527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2" name="Picture 30" descr="Image result for e health services logo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8901" y="5415453"/>
              <a:ext cx="1111019" cy="908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8335696" y="2006962"/>
            <a:ext cx="2316873" cy="1663274"/>
            <a:chOff x="8335696" y="2006962"/>
            <a:chExt cx="2316873" cy="1663274"/>
          </a:xfrm>
        </p:grpSpPr>
        <p:grpSp>
          <p:nvGrpSpPr>
            <p:cNvPr id="42" name="Group 41"/>
            <p:cNvGrpSpPr/>
            <p:nvPr/>
          </p:nvGrpSpPr>
          <p:grpSpPr>
            <a:xfrm>
              <a:off x="8335696" y="2006962"/>
              <a:ext cx="2309636" cy="464863"/>
              <a:chOff x="9217264" y="4846227"/>
              <a:chExt cx="2037914" cy="410173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9217264" y="4849535"/>
                <a:ext cx="2037914" cy="406865"/>
              </a:xfrm>
              <a:prstGeom prst="rect">
                <a:avLst/>
              </a:prstGeom>
              <a:gradFill flip="none" rotWithShape="1">
                <a:gsLst>
                  <a:gs pos="57500">
                    <a:schemeClr val="bg1">
                      <a:lumMod val="85000"/>
                    </a:schemeClr>
                  </a:gs>
                  <a:gs pos="0">
                    <a:schemeClr val="bg1">
                      <a:lumMod val="75000"/>
                      <a:alpha val="13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9554630" y="4846227"/>
                <a:ext cx="1337867" cy="3584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40" i="1" dirty="0"/>
                  <a:t>Marketplace</a:t>
                </a:r>
              </a:p>
            </p:txBody>
          </p:sp>
        </p:grpSp>
        <p:pic>
          <p:nvPicPr>
            <p:cNvPr id="3092" name="Picture 20" descr="Image result for lazada logo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7665" y="2543740"/>
              <a:ext cx="1194904" cy="1126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Hasil gambar untuk amazon.com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3192" y="2543740"/>
              <a:ext cx="1104473" cy="1106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10979878" y="2005868"/>
            <a:ext cx="2315790" cy="1625590"/>
            <a:chOff x="10979878" y="1990370"/>
            <a:chExt cx="2315790" cy="1625590"/>
          </a:xfrm>
        </p:grpSpPr>
        <p:grpSp>
          <p:nvGrpSpPr>
            <p:cNvPr id="40" name="Group 39"/>
            <p:cNvGrpSpPr/>
            <p:nvPr/>
          </p:nvGrpSpPr>
          <p:grpSpPr>
            <a:xfrm>
              <a:off x="10987428" y="1990370"/>
              <a:ext cx="2308240" cy="481456"/>
              <a:chOff x="8119715" y="1690491"/>
              <a:chExt cx="2037914" cy="406865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8119715" y="1690491"/>
                <a:ext cx="2037914" cy="406865"/>
              </a:xfrm>
              <a:prstGeom prst="rect">
                <a:avLst/>
              </a:prstGeom>
              <a:gradFill flip="none" rotWithShape="1">
                <a:gsLst>
                  <a:gs pos="57500">
                    <a:schemeClr val="bg1">
                      <a:lumMod val="85000"/>
                    </a:schemeClr>
                  </a:gs>
                  <a:gs pos="0">
                    <a:schemeClr val="bg1">
                      <a:lumMod val="75000"/>
                      <a:alpha val="13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8492918" y="1696084"/>
                <a:ext cx="1091456" cy="265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40" i="1" dirty="0" smtClean="0"/>
                  <a:t>Education</a:t>
                </a:r>
                <a:endParaRPr lang="en-US" sz="2040" i="1" dirty="0"/>
              </a:p>
            </p:txBody>
          </p:sp>
        </p:grpSp>
        <p:pic>
          <p:nvPicPr>
            <p:cNvPr id="9" name="Picture 4" descr="Best Masters Degrees &amp; Masters Programs 2018/201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9878" y="3226908"/>
              <a:ext cx="2315790" cy="3890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033719" y="2550864"/>
              <a:ext cx="2247752" cy="4842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517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4797</TotalTime>
  <Words>1424</Words>
  <Application>Microsoft Office PowerPoint</Application>
  <PresentationFormat>Custom</PresentationFormat>
  <Paragraphs>208</Paragraphs>
  <Slides>31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50" baseType="lpstr">
      <vt:lpstr>Arabian-Normal</vt:lpstr>
      <vt:lpstr>Arenski</vt:lpstr>
      <vt:lpstr>Arial</vt:lpstr>
      <vt:lpstr>Army</vt:lpstr>
      <vt:lpstr>Bryant Medium</vt:lpstr>
      <vt:lpstr>Bryant Medium Alternate</vt:lpstr>
      <vt:lpstr>Calibri</vt:lpstr>
      <vt:lpstr>Calibri Light</vt:lpstr>
      <vt:lpstr>Montserrat</vt:lpstr>
      <vt:lpstr>Open Sans</vt:lpstr>
      <vt:lpstr>Raleway</vt:lpstr>
      <vt:lpstr>Roboto</vt:lpstr>
      <vt:lpstr>Roboto Black</vt:lpstr>
      <vt:lpstr>WC Mano Negra Bta</vt:lpstr>
      <vt:lpstr>Wingdings</vt:lpstr>
      <vt:lpstr>Office Theme</vt:lpstr>
      <vt:lpstr>Custom Design</vt:lpstr>
      <vt:lpstr>3_Office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Disruptive Technology</vt:lpstr>
      <vt:lpstr>Disruptive Technology</vt:lpstr>
      <vt:lpstr>Realita Dunia Sekarang</vt:lpstr>
      <vt:lpstr>PowerPoint Presentation</vt:lpstr>
      <vt:lpstr>PowerPoint Presentation</vt:lpstr>
      <vt:lpstr>Tren Teknologi untuk Kesehatan</vt:lpstr>
      <vt:lpstr>Tren Teknologi untuk Kesehatan</vt:lpstr>
      <vt:lpstr>Tren Teknologi untuk Kesehatan</vt:lpstr>
      <vt:lpstr>Tren Teknologi untuk Kesehatan</vt:lpstr>
      <vt:lpstr>PowerPoint Presentation</vt:lpstr>
      <vt:lpstr>PowerPoint Presentation</vt:lpstr>
      <vt:lpstr>Teknologi untuk Memudahkan Pekerjaan </vt:lpstr>
      <vt:lpstr> </vt:lpstr>
      <vt:lpstr> </vt:lpstr>
      <vt:lpstr>Teknologi Membantu Pengambilan Keputusan</vt:lpstr>
      <vt:lpstr>Teknologi Membantu Pengambilan Keputusan</vt:lpstr>
      <vt:lpstr> </vt:lpstr>
      <vt:lpstr> </vt:lpstr>
      <vt:lpstr> </vt:lpstr>
      <vt:lpstr> </vt:lpstr>
      <vt:lpstr> </vt:lpstr>
      <vt:lpstr>Teknologi Pemasangan Ring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MYWINDOWS</cp:lastModifiedBy>
  <cp:revision>321</cp:revision>
  <dcterms:created xsi:type="dcterms:W3CDTF">2017-10-07T14:24:47Z</dcterms:created>
  <dcterms:modified xsi:type="dcterms:W3CDTF">2018-10-17T10:39:23Z</dcterms:modified>
</cp:coreProperties>
</file>